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9263" cy="9929813"/>
  <p:defaultTextStyle>
    <a:defPPr>
      <a:defRPr lang="en-US"/>
    </a:defPPr>
    <a:lvl1pPr marL="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34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07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10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17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1C3"/>
    <a:srgbClr val="3C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200" d="100"/>
          <a:sy n="200" d="100"/>
        </p:scale>
        <p:origin x="41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4" indent="0" algn="ctr">
              <a:buNone/>
              <a:defRPr sz="1500"/>
            </a:lvl2pPr>
            <a:lvl3pPr marL="685787" indent="0" algn="ctr">
              <a:buNone/>
              <a:defRPr sz="1350"/>
            </a:lvl3pPr>
            <a:lvl4pPr marL="1028681" indent="0" algn="ctr">
              <a:buNone/>
              <a:defRPr sz="1200"/>
            </a:lvl4pPr>
            <a:lvl5pPr marL="1371575" indent="0" algn="ctr">
              <a:buNone/>
              <a:defRPr sz="1200"/>
            </a:lvl5pPr>
            <a:lvl6pPr marL="1714468" indent="0" algn="ctr">
              <a:buNone/>
              <a:defRPr sz="1200"/>
            </a:lvl6pPr>
            <a:lvl7pPr marL="2057362" indent="0" algn="ctr">
              <a:buNone/>
              <a:defRPr sz="1200"/>
            </a:lvl7pPr>
            <a:lvl8pPr marL="2400256" indent="0" algn="ctr">
              <a:buNone/>
              <a:defRPr sz="1200"/>
            </a:lvl8pPr>
            <a:lvl9pPr marL="274315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9327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3967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638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938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218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366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871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193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917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253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4" indent="0">
              <a:buNone/>
              <a:defRPr sz="2100"/>
            </a:lvl2pPr>
            <a:lvl3pPr marL="685787" indent="0">
              <a:buNone/>
              <a:defRPr sz="1800"/>
            </a:lvl3pPr>
            <a:lvl4pPr marL="1028681" indent="0">
              <a:buNone/>
              <a:defRPr sz="1500"/>
            </a:lvl4pPr>
            <a:lvl5pPr marL="1371575" indent="0">
              <a:buNone/>
              <a:defRPr sz="1500"/>
            </a:lvl5pPr>
            <a:lvl6pPr marL="1714468" indent="0">
              <a:buNone/>
              <a:defRPr sz="1500"/>
            </a:lvl6pPr>
            <a:lvl7pPr marL="2057362" indent="0">
              <a:buNone/>
              <a:defRPr sz="1500"/>
            </a:lvl7pPr>
            <a:lvl8pPr marL="2400256" indent="0">
              <a:buNone/>
              <a:defRPr sz="1500"/>
            </a:lvl8pPr>
            <a:lvl9pPr marL="274315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663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729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7" indent="-171447" algn="l" defTabSz="68578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4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8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2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5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10693" y="3262745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15" name="Rectangle 14"/>
          <p:cNvSpPr/>
          <p:nvPr/>
        </p:nvSpPr>
        <p:spPr>
          <a:xfrm>
            <a:off x="2410693" y="9812723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19" name="TextBox 18"/>
          <p:cNvSpPr txBox="1"/>
          <p:nvPr/>
        </p:nvSpPr>
        <p:spPr>
          <a:xfrm>
            <a:off x="2410693" y="3802414"/>
            <a:ext cx="39901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NOSAUKUMS TEKSTS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endParaRPr lang="lv-LV" sz="2800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10693" y="5766469"/>
            <a:ext cx="399010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Projekta Nr.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22-00-U0000000-000000</a:t>
            </a:r>
            <a:endParaRPr lang="lv-LV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lv-LV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Projekta apraksts (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400 zīmes) teksts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Atbalsta </a:t>
            </a:r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Zemkopības ministrija un Lauku atbalsta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dienests.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23" y="8842905"/>
            <a:ext cx="514589" cy="65972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3" b="6975"/>
          <a:stretch/>
        </p:blipFill>
        <p:spPr>
          <a:xfrm>
            <a:off x="565629" y="8635092"/>
            <a:ext cx="1190989" cy="104442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17002" y="5507059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ilgums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7002" y="5845615"/>
            <a:ext cx="18882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savu projekta ilgumu 01.2023.-12.2023.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02" y="3473819"/>
            <a:ext cx="1005220" cy="100522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17002" y="6729644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Kopējā summa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7002" y="7068201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summu EUR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7002" y="7545251"/>
            <a:ext cx="18882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ES līdzfinansējums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7002" y="7883808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summu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290557" y="7449284"/>
            <a:ext cx="1520314" cy="14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17002" y="4448002"/>
            <a:ext cx="15938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rgbClr val="3F81C3"/>
                </a:solidFill>
                <a:latin typeface="Trebuchet MS" panose="020B0603020202020204" pitchFamily="34" charset="0"/>
              </a:rPr>
              <a:t>Izveidojiet savu QR kodu vai ielieciet mājaslapas adresi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651" y="8709390"/>
            <a:ext cx="804071" cy="8040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7" b="860"/>
          <a:stretch/>
        </p:blipFill>
        <p:spPr>
          <a:xfrm>
            <a:off x="2" y="-15594"/>
            <a:ext cx="6858000" cy="3282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0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</TotalTime>
  <Words>90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Agate Zālīte</dc:creator>
  <cp:lastModifiedBy>Agate Zālīte</cp:lastModifiedBy>
  <cp:revision>42</cp:revision>
  <cp:lastPrinted>2023-10-10T07:19:57Z</cp:lastPrinted>
  <dcterms:created xsi:type="dcterms:W3CDTF">2022-11-23T12:02:04Z</dcterms:created>
  <dcterms:modified xsi:type="dcterms:W3CDTF">2023-10-31T12:47:49Z</dcterms:modified>
</cp:coreProperties>
</file>