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1C3"/>
    <a:srgbClr val="3C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200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191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7026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783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327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122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96299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989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030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246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09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045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54727" y="-1"/>
            <a:ext cx="7151273" cy="117129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15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182" y="327809"/>
            <a:ext cx="900156" cy="900156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2754728" y="6757495"/>
            <a:ext cx="7151272" cy="114153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150"/>
          </a:p>
        </p:txBody>
      </p:sp>
      <p:sp>
        <p:nvSpPr>
          <p:cNvPr id="27" name="TextBox 26"/>
          <p:cNvSpPr txBox="1"/>
          <p:nvPr/>
        </p:nvSpPr>
        <p:spPr>
          <a:xfrm>
            <a:off x="3059182" y="2445156"/>
            <a:ext cx="1585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ilgums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59182" y="2706652"/>
            <a:ext cx="1710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Ierakstiet savu projekta ilgumu 01.2023</a:t>
            </a:r>
            <a:r>
              <a:rPr lang="lv-LV" sz="1000" b="1" dirty="0">
                <a:latin typeface="Arial" panose="020B0604020202020204" pitchFamily="34" charset="0"/>
                <a:cs typeface="Arial" panose="020B0604020202020204" pitchFamily="34" charset="0"/>
              </a:rPr>
              <a:t>.-12.2023.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59182" y="3481001"/>
            <a:ext cx="1585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>
                <a:solidFill>
                  <a:srgbClr val="3F81C3"/>
                </a:solidFill>
                <a:latin typeface="Trebuchet MS" panose="020B0603020202020204" pitchFamily="34" charset="0"/>
              </a:rPr>
              <a:t>Kopējā summa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59182" y="3725931"/>
            <a:ext cx="1710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Ierakstiet summu EUR</a:t>
            </a:r>
            <a:endParaRPr lang="lv-LV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63128" y="4174509"/>
            <a:ext cx="1887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>
                <a:solidFill>
                  <a:srgbClr val="3F81C3"/>
                </a:solidFill>
                <a:latin typeface="Trebuchet MS" panose="020B0603020202020204" pitchFamily="34" charset="0"/>
              </a:rPr>
              <a:t>ES līdzfinansējums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063124" y="4479889"/>
            <a:ext cx="17353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b="1" dirty="0">
                <a:latin typeface="Arial" panose="020B0604020202020204" pitchFamily="34" charset="0"/>
                <a:cs typeface="Arial" panose="020B0604020202020204" pitchFamily="34" charset="0"/>
              </a:rPr>
              <a:t>Ierakstiet summu </a:t>
            </a:r>
            <a:r>
              <a:rPr lang="lv-LV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v-LV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3101416" y="4033260"/>
            <a:ext cx="1450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26295" y="1203179"/>
            <a:ext cx="1118356" cy="417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704" dirty="0" smtClean="0">
                <a:solidFill>
                  <a:srgbClr val="3F81C3"/>
                </a:solidFill>
                <a:latin typeface="Trebuchet MS" panose="020B0603020202020204" pitchFamily="34" charset="0"/>
              </a:rPr>
              <a:t>Izveidojiet savu QR kodu vai ielieciet mājaslapas adresi</a:t>
            </a:r>
            <a:endParaRPr lang="lv-LV" sz="704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046" y="5642613"/>
            <a:ext cx="635092" cy="81422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" b="6975"/>
          <a:stretch/>
        </p:blipFill>
        <p:spPr>
          <a:xfrm>
            <a:off x="3242956" y="5453222"/>
            <a:ext cx="1190989" cy="104442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298536" y="818280"/>
            <a:ext cx="41786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NOSAUKUMS TEKSTS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endParaRPr lang="lv-LV" sz="2800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22492" y="3011718"/>
            <a:ext cx="41786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Projekta apraksts (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400 zīmes) teksts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06319" y="2568408"/>
            <a:ext cx="4178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Projekta Nr.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22-00-U000000-000000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22492" y="4524159"/>
            <a:ext cx="3897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Atbalsta Zemkopības ministrija un Lauku atbalsta dienests.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010" y="5647687"/>
            <a:ext cx="804071" cy="8040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88" t="129" r="44066" b="-129"/>
          <a:stretch/>
        </p:blipFill>
        <p:spPr>
          <a:xfrm>
            <a:off x="-17462" y="0"/>
            <a:ext cx="2778418" cy="687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0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90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Agate Zālīte</dc:creator>
  <cp:lastModifiedBy>Agate Zālīte</cp:lastModifiedBy>
  <cp:revision>23</cp:revision>
  <dcterms:created xsi:type="dcterms:W3CDTF">2022-11-23T12:02:04Z</dcterms:created>
  <dcterms:modified xsi:type="dcterms:W3CDTF">2023-10-31T12:56:18Z</dcterms:modified>
</cp:coreProperties>
</file>