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20" name="TextBox 19"/>
          <p:cNvSpPr txBox="1"/>
          <p:nvPr/>
        </p:nvSpPr>
        <p:spPr>
          <a:xfrm>
            <a:off x="2342029" y="5458913"/>
            <a:ext cx="40199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22-00-U0000000-000000</a:t>
            </a:r>
          </a:p>
          <a:p>
            <a:pPr algn="just"/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67" y="8792909"/>
            <a:ext cx="635092" cy="81422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5248521" y="8792909"/>
            <a:ext cx="1417046" cy="8398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3683780" y="8775509"/>
            <a:ext cx="1464278" cy="90400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410693" y="3802414"/>
            <a:ext cx="39901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21336"/>
          <a:stretch/>
        </p:blipFill>
        <p:spPr>
          <a:xfrm>
            <a:off x="0" y="-30118"/>
            <a:ext cx="6858000" cy="3279945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0891B57F-CC16-0F23-ABA5-A034FC95BC53}"/>
              </a:ext>
            </a:extLst>
          </p:cNvPr>
          <p:cNvSpPr txBox="1"/>
          <p:nvPr/>
        </p:nvSpPr>
        <p:spPr>
          <a:xfrm>
            <a:off x="245682" y="4410495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FE74C2-63C6-0974-02A2-8D380872DF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682" y="3478169"/>
            <a:ext cx="227732" cy="227732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42A26781-ABA4-5999-801A-7A1D33DDDA20}"/>
              </a:ext>
            </a:extLst>
          </p:cNvPr>
          <p:cNvSpPr txBox="1"/>
          <p:nvPr/>
        </p:nvSpPr>
        <p:spPr>
          <a:xfrm>
            <a:off x="2731414" y="3470435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89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24</cp:revision>
  <dcterms:created xsi:type="dcterms:W3CDTF">2022-11-23T12:02:04Z</dcterms:created>
  <dcterms:modified xsi:type="dcterms:W3CDTF">2026-07-03T10:04:07Z</dcterms:modified>
</cp:coreProperties>
</file>