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4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31.10.2023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20" name="TextBox 19"/>
          <p:cNvSpPr txBox="1"/>
          <p:nvPr/>
        </p:nvSpPr>
        <p:spPr>
          <a:xfrm>
            <a:off x="2342029" y="5458913"/>
            <a:ext cx="401992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22-00-U0000000-000000</a:t>
            </a:r>
          </a:p>
          <a:p>
            <a:pPr algn="just"/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267" y="8792909"/>
            <a:ext cx="635092" cy="81422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1059" r="-3166" b="7797"/>
          <a:stretch/>
        </p:blipFill>
        <p:spPr>
          <a:xfrm>
            <a:off x="5248521" y="8792909"/>
            <a:ext cx="1417046" cy="83984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44" r="705" b="10754"/>
          <a:stretch/>
        </p:blipFill>
        <p:spPr>
          <a:xfrm>
            <a:off x="3683780" y="8775509"/>
            <a:ext cx="1464278" cy="90400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410693" y="3802414"/>
            <a:ext cx="39901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7002" y="5845615"/>
            <a:ext cx="18882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01.2023.-12.2023.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290557" y="7449284"/>
            <a:ext cx="1520314" cy="1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summu 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7002" y="7883808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21336"/>
          <a:stretch/>
        </p:blipFill>
        <p:spPr>
          <a:xfrm>
            <a:off x="0" y="-30118"/>
            <a:ext cx="6858000" cy="3279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90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Agate Zālīte</cp:lastModifiedBy>
  <cp:revision>23</cp:revision>
  <dcterms:created xsi:type="dcterms:W3CDTF">2022-11-23T12:02:04Z</dcterms:created>
  <dcterms:modified xsi:type="dcterms:W3CDTF">2023-10-31T12:52:21Z</dcterms:modified>
</cp:coreProperties>
</file>