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7495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79889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8191180" y="5621887"/>
            <a:ext cx="1417046" cy="83984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6559586" y="5593639"/>
            <a:ext cx="1464278" cy="90400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15843" r="51944" b="357"/>
          <a:stretch/>
        </p:blipFill>
        <p:spPr>
          <a:xfrm>
            <a:off x="0" y="-1"/>
            <a:ext cx="275207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91B57F-CC16-0F23-ABA5-A034FC95BC53}"/>
              </a:ext>
            </a:extLst>
          </p:cNvPr>
          <p:cNvSpPr txBox="1"/>
          <p:nvPr/>
        </p:nvSpPr>
        <p:spPr>
          <a:xfrm>
            <a:off x="3009314" y="1131697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FE74C2-63C6-0974-02A2-8D380872DF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314" y="199371"/>
            <a:ext cx="227732" cy="227732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42A26781-ABA4-5999-801A-7A1D33DDDA20}"/>
              </a:ext>
            </a:extLst>
          </p:cNvPr>
          <p:cNvSpPr txBox="1"/>
          <p:nvPr/>
        </p:nvSpPr>
        <p:spPr>
          <a:xfrm>
            <a:off x="5495046" y="191637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23</cp:revision>
  <dcterms:created xsi:type="dcterms:W3CDTF">2022-11-23T12:02:04Z</dcterms:created>
  <dcterms:modified xsi:type="dcterms:W3CDTF">2026-07-03T10:03:48Z</dcterms:modified>
</cp:coreProperties>
</file>