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75" d="100"/>
          <a:sy n="75" d="100"/>
        </p:scale>
        <p:origin x="112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20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19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2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78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27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9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98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30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246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9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31.10.2023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45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4727" y="-1"/>
            <a:ext cx="7151273" cy="117129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82" y="327809"/>
            <a:ext cx="900156" cy="9001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54728" y="6757495"/>
            <a:ext cx="7151272" cy="114153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150"/>
          </a:p>
        </p:txBody>
      </p:sp>
      <p:sp>
        <p:nvSpPr>
          <p:cNvPr id="27" name="TextBox 26"/>
          <p:cNvSpPr txBox="1"/>
          <p:nvPr/>
        </p:nvSpPr>
        <p:spPr>
          <a:xfrm>
            <a:off x="3059182" y="2445156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59182" y="2706652"/>
            <a:ext cx="17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</a:t>
            </a:r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.-12.2023.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59182" y="3481001"/>
            <a:ext cx="1585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59182" y="3725931"/>
            <a:ext cx="1710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Ierakstiet summu 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63128" y="4174509"/>
            <a:ext cx="1887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63124" y="4479889"/>
            <a:ext cx="173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101416" y="4033260"/>
            <a:ext cx="145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26295" y="1203179"/>
            <a:ext cx="111835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04" dirty="0" smtClean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  <a:endParaRPr lang="lv-LV" sz="704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6" y="5642613"/>
            <a:ext cx="635092" cy="814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3242956" y="5453222"/>
            <a:ext cx="1190989" cy="10444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8191180" y="5621887"/>
            <a:ext cx="1417046" cy="8398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6559586" y="5593639"/>
            <a:ext cx="1464278" cy="9040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98536" y="818280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2492" y="3011718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6319" y="2568408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22-00-U000000-000000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22492" y="4524159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15843" r="51944" b="357"/>
          <a:stretch/>
        </p:blipFill>
        <p:spPr>
          <a:xfrm>
            <a:off x="0" y="-1"/>
            <a:ext cx="2752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22</cp:revision>
  <dcterms:created xsi:type="dcterms:W3CDTF">2022-11-23T12:02:04Z</dcterms:created>
  <dcterms:modified xsi:type="dcterms:W3CDTF">2023-10-31T12:54:16Z</dcterms:modified>
</cp:coreProperties>
</file>