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30.10.2023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402910" y="3874485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26866" y="6067923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67" y="8792909"/>
            <a:ext cx="635092" cy="81422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2" b="22326"/>
          <a:stretch/>
        </p:blipFill>
        <p:spPr>
          <a:xfrm>
            <a:off x="0" y="-1975"/>
            <a:ext cx="6858000" cy="32745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1059" r="-3166" b="7797"/>
          <a:stretch/>
        </p:blipFill>
        <p:spPr>
          <a:xfrm>
            <a:off x="5203241" y="8792909"/>
            <a:ext cx="1417046" cy="8398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44" r="705" b="10754"/>
          <a:stretch/>
        </p:blipFill>
        <p:spPr>
          <a:xfrm>
            <a:off x="3638500" y="8775509"/>
            <a:ext cx="1464278" cy="90400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10693" y="5624613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22-00-U000000-000000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26866" y="7580364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19</cp:revision>
  <dcterms:created xsi:type="dcterms:W3CDTF">2022-11-23T12:02:04Z</dcterms:created>
  <dcterms:modified xsi:type="dcterms:W3CDTF">2023-10-30T08:33:13Z</dcterms:modified>
</cp:coreProperties>
</file>