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7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0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4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1C3"/>
    <a:srgbClr val="3C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7" indent="0" algn="ctr">
              <a:buNone/>
              <a:defRPr sz="1350"/>
            </a:lvl3pPr>
            <a:lvl4pPr marL="1028681" indent="0" algn="ctr">
              <a:buNone/>
              <a:defRPr sz="1200"/>
            </a:lvl4pPr>
            <a:lvl5pPr marL="1371575" indent="0" algn="ctr">
              <a:buNone/>
              <a:defRPr sz="1200"/>
            </a:lvl5pPr>
            <a:lvl6pPr marL="1714468" indent="0" algn="ctr">
              <a:buNone/>
              <a:defRPr sz="1200"/>
            </a:lvl6pPr>
            <a:lvl7pPr marL="2057362" indent="0" algn="ctr">
              <a:buNone/>
              <a:defRPr sz="1200"/>
            </a:lvl7pPr>
            <a:lvl8pPr marL="2400256" indent="0" algn="ctr">
              <a:buNone/>
              <a:defRPr sz="1200"/>
            </a:lvl8pPr>
            <a:lvl9pPr marL="274315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327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967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638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938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21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366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87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193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917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253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7" indent="0">
              <a:buNone/>
              <a:defRPr sz="1800"/>
            </a:lvl3pPr>
            <a:lvl4pPr marL="1028681" indent="0">
              <a:buNone/>
              <a:defRPr sz="1500"/>
            </a:lvl4pPr>
            <a:lvl5pPr marL="1371575" indent="0">
              <a:buNone/>
              <a:defRPr sz="1500"/>
            </a:lvl5pPr>
            <a:lvl6pPr marL="1714468" indent="0">
              <a:buNone/>
              <a:defRPr sz="1500"/>
            </a:lvl6pPr>
            <a:lvl7pPr marL="2057362" indent="0">
              <a:buNone/>
              <a:defRPr sz="1500"/>
            </a:lvl7pPr>
            <a:lvl8pPr marL="2400256" indent="0">
              <a:buNone/>
              <a:defRPr sz="1500"/>
            </a:lvl8pPr>
            <a:lvl9pPr marL="274315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663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729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4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8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2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5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10693" y="3262745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15" name="Rectangle 14"/>
          <p:cNvSpPr/>
          <p:nvPr/>
        </p:nvSpPr>
        <p:spPr>
          <a:xfrm>
            <a:off x="2410693" y="9812723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02" y="3473819"/>
            <a:ext cx="1005220" cy="100522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402910" y="3874485"/>
            <a:ext cx="41786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NOSAUKUMS TEKSTS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endParaRPr lang="lv-LV" sz="2800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26866" y="6067923"/>
            <a:ext cx="41786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apraksts (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400 zīmes) teksts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267" y="8792909"/>
            <a:ext cx="635092" cy="81422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" b="6975"/>
          <a:stretch/>
        </p:blipFill>
        <p:spPr>
          <a:xfrm>
            <a:off x="565629" y="8635092"/>
            <a:ext cx="1190989" cy="10444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2" b="22326"/>
          <a:stretch/>
        </p:blipFill>
        <p:spPr>
          <a:xfrm>
            <a:off x="0" y="-1975"/>
            <a:ext cx="6858000" cy="327456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17002" y="5507059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ilgums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7002" y="5845615"/>
            <a:ext cx="18882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savu projekta ilgumu 01.2023.-12.2023.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7002" y="6729644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Kopējā summa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7002" y="7068201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summu 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7002" y="7545251"/>
            <a:ext cx="1888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ES līdzfinansējums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7002" y="7883808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summu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290557" y="7449284"/>
            <a:ext cx="1520314" cy="14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7002" y="4448002"/>
            <a:ext cx="15938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rgbClr val="3F81C3"/>
                </a:solidFill>
                <a:latin typeface="Trebuchet MS" panose="020B0603020202020204" pitchFamily="34" charset="0"/>
              </a:rPr>
              <a:t>Izveidojiet savu QR kodu vai ielieciet mājaslapas adresi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31059" r="-3166" b="7797"/>
          <a:stretch/>
        </p:blipFill>
        <p:spPr>
          <a:xfrm>
            <a:off x="5203241" y="8792909"/>
            <a:ext cx="1417046" cy="839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44" r="705" b="10754"/>
          <a:stretch/>
        </p:blipFill>
        <p:spPr>
          <a:xfrm>
            <a:off x="3638500" y="8775509"/>
            <a:ext cx="1464278" cy="90400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410693" y="5624613"/>
            <a:ext cx="4178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Projekta Nr.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22-00-U000000-000000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6866" y="7580364"/>
            <a:ext cx="3897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Atbalsta Zemkopības ministrija un Lauku atbalsta dienests.</a:t>
            </a:r>
          </a:p>
        </p:txBody>
      </p:sp>
    </p:spTree>
    <p:extLst>
      <p:ext uri="{BB962C8B-B14F-4D97-AF65-F5344CB8AC3E}">
        <p14:creationId xmlns:p14="http://schemas.microsoft.com/office/powerpoint/2010/main" val="116400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90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Agate Zālīte</dc:creator>
  <cp:lastModifiedBy>Agate Zālīte</cp:lastModifiedBy>
  <cp:revision>19</cp:revision>
  <dcterms:created xsi:type="dcterms:W3CDTF">2022-11-23T12:02:04Z</dcterms:created>
  <dcterms:modified xsi:type="dcterms:W3CDTF">2023-10-30T08:33:13Z</dcterms:modified>
</cp:coreProperties>
</file>