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75" d="100"/>
          <a:sy n="75" d="100"/>
        </p:scale>
        <p:origin x="2478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402910" y="3874485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26866" y="6067923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67" y="8792909"/>
            <a:ext cx="635092" cy="8142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2" b="22326"/>
          <a:stretch/>
        </p:blipFill>
        <p:spPr>
          <a:xfrm>
            <a:off x="0" y="-1975"/>
            <a:ext cx="6858000" cy="327456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17002" y="5845615"/>
            <a:ext cx="1888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17002" y="4448002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5203241" y="8792909"/>
            <a:ext cx="1417046" cy="8398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3638500" y="8775509"/>
            <a:ext cx="1464278" cy="90400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410693" y="5624613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26866" y="7580364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E07FCA-244E-09AB-9E64-F4FAF0F2F1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403" y="3416715"/>
            <a:ext cx="227732" cy="227732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DF510016-85F0-114D-446A-9BAC1E88F0A8}"/>
              </a:ext>
            </a:extLst>
          </p:cNvPr>
          <p:cNvSpPr txBox="1"/>
          <p:nvPr/>
        </p:nvSpPr>
        <p:spPr>
          <a:xfrm>
            <a:off x="2707912" y="3417849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20</cp:revision>
  <dcterms:created xsi:type="dcterms:W3CDTF">2022-11-23T12:02:04Z</dcterms:created>
  <dcterms:modified xsi:type="dcterms:W3CDTF">2026-07-03T10:03:05Z</dcterms:modified>
</cp:coreProperties>
</file>