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45703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100" d="100"/>
          <a:sy n="100" d="100"/>
        </p:scale>
        <p:origin x="165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4" indent="0" algn="ctr">
              <a:buNone/>
              <a:defRPr sz="1500"/>
            </a:lvl2pPr>
            <a:lvl3pPr marL="685787" indent="0" algn="ctr">
              <a:buNone/>
              <a:defRPr sz="1350"/>
            </a:lvl3pPr>
            <a:lvl4pPr marL="1028681" indent="0" algn="ctr">
              <a:buNone/>
              <a:defRPr sz="1200"/>
            </a:lvl4pPr>
            <a:lvl5pPr marL="1371575" indent="0" algn="ctr">
              <a:buNone/>
              <a:defRPr sz="1200"/>
            </a:lvl5pPr>
            <a:lvl6pPr marL="1714468" indent="0" algn="ctr">
              <a:buNone/>
              <a:defRPr sz="1200"/>
            </a:lvl6pPr>
            <a:lvl7pPr marL="2057362" indent="0" algn="ctr">
              <a:buNone/>
              <a:defRPr sz="1200"/>
            </a:lvl7pPr>
            <a:lvl8pPr marL="2400256" indent="0" algn="ctr">
              <a:buNone/>
              <a:defRPr sz="1200"/>
            </a:lvl8pPr>
            <a:lvl9pPr marL="274315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327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967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638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38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7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6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2181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5366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3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4" indent="0">
              <a:buNone/>
              <a:defRPr sz="1500" b="1"/>
            </a:lvl2pPr>
            <a:lvl3pPr marL="685787" indent="0">
              <a:buNone/>
              <a:defRPr sz="1350" b="1"/>
            </a:lvl3pPr>
            <a:lvl4pPr marL="1028681" indent="0">
              <a:buNone/>
              <a:defRPr sz="1200" b="1"/>
            </a:lvl4pPr>
            <a:lvl5pPr marL="1371575" indent="0">
              <a:buNone/>
              <a:defRPr sz="1200" b="1"/>
            </a:lvl5pPr>
            <a:lvl6pPr marL="1714468" indent="0">
              <a:buNone/>
              <a:defRPr sz="1200" b="1"/>
            </a:lvl6pPr>
            <a:lvl7pPr marL="2057362" indent="0">
              <a:buNone/>
              <a:defRPr sz="1200" b="1"/>
            </a:lvl7pPr>
            <a:lvl8pPr marL="2400256" indent="0">
              <a:buNone/>
              <a:defRPr sz="1200" b="1"/>
            </a:lvl8pPr>
            <a:lvl9pPr marL="274315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871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93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5917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25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4" indent="0">
              <a:buNone/>
              <a:defRPr sz="2100"/>
            </a:lvl2pPr>
            <a:lvl3pPr marL="685787" indent="0">
              <a:buNone/>
              <a:defRPr sz="1800"/>
            </a:lvl3pPr>
            <a:lvl4pPr marL="1028681" indent="0">
              <a:buNone/>
              <a:defRPr sz="1500"/>
            </a:lvl4pPr>
            <a:lvl5pPr marL="1371575" indent="0">
              <a:buNone/>
              <a:defRPr sz="1500"/>
            </a:lvl5pPr>
            <a:lvl6pPr marL="1714468" indent="0">
              <a:buNone/>
              <a:defRPr sz="1500"/>
            </a:lvl6pPr>
            <a:lvl7pPr marL="2057362" indent="0">
              <a:buNone/>
              <a:defRPr sz="1500"/>
            </a:lvl7pPr>
            <a:lvl8pPr marL="2400256" indent="0">
              <a:buNone/>
              <a:defRPr sz="1500"/>
            </a:lvl8pPr>
            <a:lvl9pPr marL="274315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94" indent="0">
              <a:buNone/>
              <a:defRPr sz="1050"/>
            </a:lvl2pPr>
            <a:lvl3pPr marL="685787" indent="0">
              <a:buNone/>
              <a:defRPr sz="900"/>
            </a:lvl3pPr>
            <a:lvl4pPr marL="1028681" indent="0">
              <a:buNone/>
              <a:defRPr sz="750"/>
            </a:lvl4pPr>
            <a:lvl5pPr marL="1371575" indent="0">
              <a:buNone/>
              <a:defRPr sz="750"/>
            </a:lvl5pPr>
            <a:lvl6pPr marL="1714468" indent="0">
              <a:buNone/>
              <a:defRPr sz="750"/>
            </a:lvl6pPr>
            <a:lvl7pPr marL="2057362" indent="0">
              <a:buNone/>
              <a:defRPr sz="750"/>
            </a:lvl7pPr>
            <a:lvl8pPr marL="2400256" indent="0">
              <a:buNone/>
              <a:defRPr sz="750"/>
            </a:lvl8pPr>
            <a:lvl9pPr marL="274315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6633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0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11.09.2025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5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729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7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7" indent="-171447" algn="l" defTabSz="68578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1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34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8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22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15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09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03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97" indent="-171447" algn="l" defTabSz="68578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4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7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81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75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68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62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56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50" algn="l" defTabSz="68578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10693" y="3262745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sp>
        <p:nvSpPr>
          <p:cNvPr id="15" name="Rectangle 14"/>
          <p:cNvSpPr/>
          <p:nvPr/>
        </p:nvSpPr>
        <p:spPr>
          <a:xfrm>
            <a:off x="2410693" y="9812723"/>
            <a:ext cx="4447309" cy="103910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2404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2" y="3473819"/>
            <a:ext cx="1005220" cy="100522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17002" y="5507059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17002" y="5845615"/>
            <a:ext cx="18882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savu projekta ilgumu 01.2023.-12.2023.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17002" y="6729644"/>
            <a:ext cx="1750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17002" y="7068201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EUR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17002" y="7545251"/>
            <a:ext cx="1888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7002" y="7883808"/>
            <a:ext cx="2185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EUR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290557" y="7449284"/>
            <a:ext cx="1520314" cy="140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17002" y="4448002"/>
            <a:ext cx="15938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dirty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267" y="8792909"/>
            <a:ext cx="635092" cy="81422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565629" y="8635092"/>
            <a:ext cx="1190989" cy="104442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31059" r="-3166" b="7797"/>
          <a:stretch/>
        </p:blipFill>
        <p:spPr>
          <a:xfrm>
            <a:off x="5248521" y="8792909"/>
            <a:ext cx="1417046" cy="83984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44" r="705" b="10754"/>
          <a:stretch/>
        </p:blipFill>
        <p:spPr>
          <a:xfrm>
            <a:off x="3683780" y="8775509"/>
            <a:ext cx="1464278" cy="90400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2402910" y="3874485"/>
            <a:ext cx="41786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NOSAUKUMS TEKSTS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6866" y="6067923"/>
            <a:ext cx="41786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Projekta apraksts (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400 zīmes) teksts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10693" y="5624613"/>
            <a:ext cx="4178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Projekta Nr. 22-00-U000000-000000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26866" y="7580364"/>
            <a:ext cx="38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Atbalsta Zemkopības ministrija un Lauku atbalsta dienests.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99E16B-2488-86AE-E3F6-0D1A4081844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25" b="-1"/>
          <a:stretch>
            <a:fillRect/>
          </a:stretch>
        </p:blipFill>
        <p:spPr>
          <a:xfrm>
            <a:off x="3939" y="-123825"/>
            <a:ext cx="6858000" cy="339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90</Words>
  <Application>Microsoft Office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Agate Zālīte</cp:lastModifiedBy>
  <cp:revision>18</cp:revision>
  <dcterms:created xsi:type="dcterms:W3CDTF">2022-11-23T12:02:04Z</dcterms:created>
  <dcterms:modified xsi:type="dcterms:W3CDTF">2025-09-11T12:59:59Z</dcterms:modified>
</cp:coreProperties>
</file>