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034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07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10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14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17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211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24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281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81C3"/>
    <a:srgbClr val="3C83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25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5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4" indent="0" algn="ctr">
              <a:buNone/>
              <a:defRPr sz="1500"/>
            </a:lvl2pPr>
            <a:lvl3pPr marL="685787" indent="0" algn="ctr">
              <a:buNone/>
              <a:defRPr sz="1350"/>
            </a:lvl3pPr>
            <a:lvl4pPr marL="1028681" indent="0" algn="ctr">
              <a:buNone/>
              <a:defRPr sz="1200"/>
            </a:lvl4pPr>
            <a:lvl5pPr marL="1371575" indent="0" algn="ctr">
              <a:buNone/>
              <a:defRPr sz="1200"/>
            </a:lvl5pPr>
            <a:lvl6pPr marL="1714468" indent="0" algn="ctr">
              <a:buNone/>
              <a:defRPr sz="1200"/>
            </a:lvl6pPr>
            <a:lvl7pPr marL="2057362" indent="0" algn="ctr">
              <a:buNone/>
              <a:defRPr sz="1200"/>
            </a:lvl7pPr>
            <a:lvl8pPr marL="2400256" indent="0" algn="ctr">
              <a:buNone/>
              <a:defRPr sz="1200"/>
            </a:lvl8pPr>
            <a:lvl9pPr marL="274315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3271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3967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5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5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6386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9385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9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6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5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5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22181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3667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3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3" y="2428349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4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8" indent="0">
              <a:buNone/>
              <a:defRPr sz="1200" b="1"/>
            </a:lvl6pPr>
            <a:lvl7pPr marL="2057362" indent="0">
              <a:buNone/>
              <a:defRPr sz="1200" b="1"/>
            </a:lvl7pPr>
            <a:lvl8pPr marL="2400256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3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9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4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8" indent="0">
              <a:buNone/>
              <a:defRPr sz="1200" b="1"/>
            </a:lvl6pPr>
            <a:lvl7pPr marL="2057362" indent="0">
              <a:buNone/>
              <a:defRPr sz="1200" b="1"/>
            </a:lvl7pPr>
            <a:lvl8pPr marL="2400256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8714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1936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917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4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8" indent="0">
              <a:buNone/>
              <a:defRPr sz="750"/>
            </a:lvl6pPr>
            <a:lvl7pPr marL="2057362" indent="0">
              <a:buNone/>
              <a:defRPr sz="750"/>
            </a:lvl7pPr>
            <a:lvl8pPr marL="2400256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2539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4" indent="0">
              <a:buNone/>
              <a:defRPr sz="2100"/>
            </a:lvl2pPr>
            <a:lvl3pPr marL="685787" indent="0">
              <a:buNone/>
              <a:defRPr sz="1800"/>
            </a:lvl3pPr>
            <a:lvl4pPr marL="1028681" indent="0">
              <a:buNone/>
              <a:defRPr sz="1500"/>
            </a:lvl4pPr>
            <a:lvl5pPr marL="1371575" indent="0">
              <a:buNone/>
              <a:defRPr sz="1500"/>
            </a:lvl5pPr>
            <a:lvl6pPr marL="1714468" indent="0">
              <a:buNone/>
              <a:defRPr sz="1500"/>
            </a:lvl6pPr>
            <a:lvl7pPr marL="2057362" indent="0">
              <a:buNone/>
              <a:defRPr sz="1500"/>
            </a:lvl7pPr>
            <a:lvl8pPr marL="2400256" indent="0">
              <a:buNone/>
              <a:defRPr sz="1500"/>
            </a:lvl8pPr>
            <a:lvl9pPr marL="274315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4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8" indent="0">
              <a:buNone/>
              <a:defRPr sz="750"/>
            </a:lvl6pPr>
            <a:lvl7pPr marL="2057362" indent="0">
              <a:buNone/>
              <a:defRPr sz="750"/>
            </a:lvl7pPr>
            <a:lvl8pPr marL="2400256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6633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9181399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729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78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7" indent="-171447" algn="l" defTabSz="68578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1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34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8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22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15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09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03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97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4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7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81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75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68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62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56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5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10693" y="3262745"/>
            <a:ext cx="4447309" cy="103910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404"/>
          </a:p>
        </p:txBody>
      </p:sp>
      <p:sp>
        <p:nvSpPr>
          <p:cNvPr id="15" name="Rectangle 14"/>
          <p:cNvSpPr/>
          <p:nvPr/>
        </p:nvSpPr>
        <p:spPr>
          <a:xfrm>
            <a:off x="2410693" y="9812723"/>
            <a:ext cx="4447309" cy="103910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404"/>
          </a:p>
        </p:txBody>
      </p:sp>
      <p:sp>
        <p:nvSpPr>
          <p:cNvPr id="16" name="TextBox 15"/>
          <p:cNvSpPr txBox="1"/>
          <p:nvPr/>
        </p:nvSpPr>
        <p:spPr>
          <a:xfrm>
            <a:off x="217002" y="5507059"/>
            <a:ext cx="1750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ilgums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7002" y="5845615"/>
            <a:ext cx="18882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savu projekta ilgumu 01.2023.-12.2023.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02" y="3473819"/>
            <a:ext cx="1005220" cy="100522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17002" y="6729644"/>
            <a:ext cx="1750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Kopējā summa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7002" y="7068201"/>
            <a:ext cx="2185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7002" y="7545251"/>
            <a:ext cx="1888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ES līdzfinansējums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7002" y="7883808"/>
            <a:ext cx="2185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290557" y="7449284"/>
            <a:ext cx="1520314" cy="140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" t="23291" r="1520" b="7952"/>
          <a:stretch/>
        </p:blipFill>
        <p:spPr>
          <a:xfrm>
            <a:off x="-7544" y="-7248"/>
            <a:ext cx="6877576" cy="326780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267" y="8792909"/>
            <a:ext cx="635092" cy="81422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3" b="6975"/>
          <a:stretch/>
        </p:blipFill>
        <p:spPr>
          <a:xfrm>
            <a:off x="565629" y="8635092"/>
            <a:ext cx="1190989" cy="104442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1059" r="-3166" b="7797"/>
          <a:stretch/>
        </p:blipFill>
        <p:spPr>
          <a:xfrm>
            <a:off x="5172291" y="8792909"/>
            <a:ext cx="1417046" cy="83984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44" r="705" b="10754"/>
          <a:stretch/>
        </p:blipFill>
        <p:spPr>
          <a:xfrm>
            <a:off x="3607550" y="8775509"/>
            <a:ext cx="1464278" cy="904009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402910" y="3874485"/>
            <a:ext cx="41786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NOSAUKUMS TEKSTS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endParaRPr lang="lv-LV" sz="2800" dirty="0">
              <a:solidFill>
                <a:srgbClr val="3F81C3"/>
              </a:solidFill>
              <a:latin typeface="Trebuchet MS" panose="020B0603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26866" y="6067923"/>
            <a:ext cx="41786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Projekta apraksts (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400 zīmes) teksts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410693" y="5624613"/>
            <a:ext cx="4178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Projekta Nr. 22-00-U000000-000000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26866" y="7580364"/>
            <a:ext cx="3897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Atbalsta Zemkopības ministrija un Lauku atbalsta dienests.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3B1A2E-876B-C376-9E57-789EEFF8852C}"/>
              </a:ext>
            </a:extLst>
          </p:cNvPr>
          <p:cNvSpPr txBox="1"/>
          <p:nvPr/>
        </p:nvSpPr>
        <p:spPr>
          <a:xfrm>
            <a:off x="217002" y="4448002"/>
            <a:ext cx="11260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rgbClr val="3F81C3"/>
                </a:solidFill>
                <a:latin typeface="Trebuchet MS" panose="020B0603020202020204" pitchFamily="34" charset="0"/>
              </a:rPr>
              <a:t>Izveidojiet savu QR kodu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0E597A-4960-5380-0CB4-2E8672D748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403" y="3416715"/>
            <a:ext cx="227732" cy="227732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2E96185D-5389-BAF3-750A-5E4BA1C8BAC1}"/>
              </a:ext>
            </a:extLst>
          </p:cNvPr>
          <p:cNvSpPr txBox="1"/>
          <p:nvPr/>
        </p:nvSpPr>
        <p:spPr>
          <a:xfrm>
            <a:off x="2707912" y="3417849"/>
            <a:ext cx="3616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latin typeface="Trebuchet MS" panose="020B0603020202020204" pitchFamily="34" charset="0"/>
              </a:rPr>
              <a:t>Ierakstiet tīmekļvietnes adresi</a:t>
            </a:r>
          </a:p>
        </p:txBody>
      </p:sp>
    </p:spTree>
    <p:extLst>
      <p:ext uri="{BB962C8B-B14F-4D97-AF65-F5344CB8AC3E}">
        <p14:creationId xmlns:p14="http://schemas.microsoft.com/office/powerpoint/2010/main" val="1164004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</TotalTime>
  <Words>89</Words>
  <Application>Microsoft Office PowerPoint</Application>
  <PresentationFormat>A4 Paper (210x297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Agate Zālīte</dc:creator>
  <cp:lastModifiedBy>Agate Zālīte</cp:lastModifiedBy>
  <cp:revision>17</cp:revision>
  <dcterms:created xsi:type="dcterms:W3CDTF">2022-11-23T12:02:04Z</dcterms:created>
  <dcterms:modified xsi:type="dcterms:W3CDTF">2026-07-03T10:02:01Z</dcterms:modified>
</cp:coreProperties>
</file>