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20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9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2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78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2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12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2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98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030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4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9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4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4727" y="-1"/>
            <a:ext cx="7151273" cy="117129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2" y="327809"/>
            <a:ext cx="900156" cy="9001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54728" y="6757495"/>
            <a:ext cx="7151272" cy="114153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6" t="-224" r="11546" b="224"/>
          <a:stretch/>
        </p:blipFill>
        <p:spPr>
          <a:xfrm>
            <a:off x="2114" y="-31612"/>
            <a:ext cx="2772644" cy="68896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59182" y="2445156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9182" y="2706652"/>
            <a:ext cx="171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 01.2023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.-12.2023.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9182" y="3481001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9182" y="3725931"/>
            <a:ext cx="1710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3128" y="4174509"/>
            <a:ext cx="188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63124" y="4479889"/>
            <a:ext cx="173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101416" y="4033260"/>
            <a:ext cx="145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26295" y="1203179"/>
            <a:ext cx="111835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4" dirty="0" smtClean="0">
                <a:solidFill>
                  <a:srgbClr val="3F81C3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  <a:endParaRPr lang="lv-LV" sz="704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6" y="5642613"/>
            <a:ext cx="635092" cy="814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3242956" y="5453222"/>
            <a:ext cx="1190989" cy="10444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059" r="-3166" b="7797"/>
          <a:stretch/>
        </p:blipFill>
        <p:spPr>
          <a:xfrm>
            <a:off x="8191180" y="5621887"/>
            <a:ext cx="1417046" cy="8398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4" r="705" b="10754"/>
          <a:stretch/>
        </p:blipFill>
        <p:spPr>
          <a:xfrm>
            <a:off x="6559586" y="5593639"/>
            <a:ext cx="1464278" cy="9040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98536" y="818280"/>
            <a:ext cx="417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TEKSTS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endParaRPr lang="lv-LV" sz="2800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2492" y="3011718"/>
            <a:ext cx="417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6319" y="2568408"/>
            <a:ext cx="41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Projekta Nr. </a:t>
            </a:r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22-00-U000000-000000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2492" y="4524159"/>
            <a:ext cx="38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Atbalsta Zemkopības ministrija un Lauku atbalsta dienests.</a:t>
            </a:r>
          </a:p>
        </p:txBody>
      </p:sp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90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Agate Zālīte</cp:lastModifiedBy>
  <cp:revision>21</cp:revision>
  <dcterms:created xsi:type="dcterms:W3CDTF">2022-11-23T12:02:04Z</dcterms:created>
  <dcterms:modified xsi:type="dcterms:W3CDTF">2023-10-30T08:35:11Z</dcterms:modified>
</cp:coreProperties>
</file>