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1C3"/>
    <a:srgbClr val="3C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11.09.2025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200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11.09.2025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191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11.09.2025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026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11.09.2025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783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11.09.2025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327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11.09.2025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122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11.09.2025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629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11.09.2025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989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11.09.2025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030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11.09.2025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246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11.09.2025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092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D5CE-8D1D-4609-A3FD-4BF2ADD09594}" type="datetimeFigureOut">
              <a:rPr lang="lv-LV" smtClean="0"/>
              <a:t>11.09.2025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45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54727" y="-1"/>
            <a:ext cx="7151273" cy="117129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82" y="327809"/>
            <a:ext cx="900156" cy="90015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54728" y="6757495"/>
            <a:ext cx="7151272" cy="114153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6" t="-224" r="11546" b="224"/>
          <a:stretch/>
        </p:blipFill>
        <p:spPr>
          <a:xfrm>
            <a:off x="2114" y="-31612"/>
            <a:ext cx="2772644" cy="68896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59182" y="2445156"/>
            <a:ext cx="1585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ilgums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9182" y="2706652"/>
            <a:ext cx="171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Ierakstiet savu projekta ilgumu 01.2023.-12.2023.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59182" y="3481001"/>
            <a:ext cx="1585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Kopējā summa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59182" y="3725931"/>
            <a:ext cx="1710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Ierakstiet summu EUR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63128" y="4174509"/>
            <a:ext cx="188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ES līdzfinansējums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63124" y="4479889"/>
            <a:ext cx="1735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Ierakstiet summu EUR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101416" y="4033260"/>
            <a:ext cx="145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26295" y="1203179"/>
            <a:ext cx="1118356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4" dirty="0">
                <a:solidFill>
                  <a:srgbClr val="3F81C3"/>
                </a:solidFill>
                <a:latin typeface="Trebuchet MS" panose="020B0603020202020204" pitchFamily="34" charset="0"/>
              </a:rPr>
              <a:t>Izveidojiet savu QR kodu vai ielieciet mājaslapas adresi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46" y="5642613"/>
            <a:ext cx="635092" cy="8142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6975"/>
          <a:stretch/>
        </p:blipFill>
        <p:spPr>
          <a:xfrm>
            <a:off x="3242956" y="5453222"/>
            <a:ext cx="1190989" cy="10444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1059" r="-3166" b="7797"/>
          <a:stretch/>
        </p:blipFill>
        <p:spPr>
          <a:xfrm>
            <a:off x="8191180" y="5621887"/>
            <a:ext cx="1417046" cy="8398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4" r="705" b="10754"/>
          <a:stretch/>
        </p:blipFill>
        <p:spPr>
          <a:xfrm>
            <a:off x="6559586" y="5593639"/>
            <a:ext cx="1464278" cy="9040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98536" y="818280"/>
            <a:ext cx="417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NOSAUKUMS TEKSTS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endParaRPr lang="lv-LV" sz="2800" dirty="0">
              <a:solidFill>
                <a:srgbClr val="3F81C3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2492" y="3011718"/>
            <a:ext cx="4178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Projekta apraksts (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400 zīmes) teksts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6319" y="2568408"/>
            <a:ext cx="417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Projekta Nr. 22-00-U000000-000000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22492" y="4524159"/>
            <a:ext cx="389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Atbalsta Zemkopības ministrija un Lauku atbalsta dienests.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317D5C-6EF7-0CD6-A50F-C495183008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2" t="12023" r="38237"/>
          <a:stretch>
            <a:fillRect/>
          </a:stretch>
        </p:blipFill>
        <p:spPr>
          <a:xfrm>
            <a:off x="0" y="-5145"/>
            <a:ext cx="2813508" cy="68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0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90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Agate Zālīte</dc:creator>
  <cp:lastModifiedBy>Agate Zālīte</cp:lastModifiedBy>
  <cp:revision>22</cp:revision>
  <dcterms:created xsi:type="dcterms:W3CDTF">2022-11-23T12:02:04Z</dcterms:created>
  <dcterms:modified xsi:type="dcterms:W3CDTF">2025-09-11T13:05:37Z</dcterms:modified>
</cp:coreProperties>
</file>