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7495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6" t="-224" r="11546" b="224"/>
          <a:stretch/>
        </p:blipFill>
        <p:spPr>
          <a:xfrm>
            <a:off x="2114" y="-31612"/>
            <a:ext cx="2772644" cy="688961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79889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8191180" y="5621887"/>
            <a:ext cx="1417046" cy="83984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6559586" y="5593639"/>
            <a:ext cx="1464278" cy="90400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317D5C-6EF7-0CD6-A50F-C495183008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2" t="12023" r="38237"/>
          <a:stretch>
            <a:fillRect/>
          </a:stretch>
        </p:blipFill>
        <p:spPr>
          <a:xfrm>
            <a:off x="0" y="-5145"/>
            <a:ext cx="2813508" cy="68631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B373D1-EF2D-98A9-FDEF-720C4CA0B0EB}"/>
              </a:ext>
            </a:extLst>
          </p:cNvPr>
          <p:cNvSpPr txBox="1"/>
          <p:nvPr/>
        </p:nvSpPr>
        <p:spPr>
          <a:xfrm>
            <a:off x="3040536" y="1175783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179131-CE05-21F1-1363-6F7CAD50E2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36" y="243457"/>
            <a:ext cx="227732" cy="2277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4DC98C-7BC8-A553-AB67-D8AAB39331C5}"/>
              </a:ext>
            </a:extLst>
          </p:cNvPr>
          <p:cNvSpPr txBox="1"/>
          <p:nvPr/>
        </p:nvSpPr>
        <p:spPr>
          <a:xfrm>
            <a:off x="5526268" y="235723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23</cp:revision>
  <dcterms:created xsi:type="dcterms:W3CDTF">2022-11-23T12:02:04Z</dcterms:created>
  <dcterms:modified xsi:type="dcterms:W3CDTF">2026-07-03T10:02:46Z</dcterms:modified>
</cp:coreProperties>
</file>