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2008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914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026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3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327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1226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6299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989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301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246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92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45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54727" y="-1"/>
            <a:ext cx="7151273" cy="117129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sp>
        <p:nvSpPr>
          <p:cNvPr id="16" name="TextBox 15"/>
          <p:cNvSpPr txBox="1"/>
          <p:nvPr/>
        </p:nvSpPr>
        <p:spPr>
          <a:xfrm>
            <a:off x="3059182" y="2445156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59182" y="2671036"/>
            <a:ext cx="1710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182" y="327809"/>
            <a:ext cx="900156" cy="90015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059182" y="3481001"/>
            <a:ext cx="1585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059182" y="3725931"/>
            <a:ext cx="1710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29641" y="4182792"/>
            <a:ext cx="1887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34608" y="4476648"/>
            <a:ext cx="1735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101416" y="4033260"/>
            <a:ext cx="1450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754728" y="6743847"/>
            <a:ext cx="7151272" cy="114153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15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05" t="1253" r="23038" b="413"/>
          <a:stretch/>
        </p:blipFill>
        <p:spPr>
          <a:xfrm>
            <a:off x="-13014" y="-1616"/>
            <a:ext cx="2767741" cy="68596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1" r="47653"/>
          <a:stretch/>
        </p:blipFill>
        <p:spPr>
          <a:xfrm>
            <a:off x="-7544" y="-7248"/>
            <a:ext cx="2759058" cy="686524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3242956" y="5453222"/>
            <a:ext cx="1190989" cy="104442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46" y="5642613"/>
            <a:ext cx="635092" cy="81422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1059" r="-3166" b="7797"/>
          <a:stretch/>
        </p:blipFill>
        <p:spPr>
          <a:xfrm>
            <a:off x="8103397" y="5642613"/>
            <a:ext cx="1417046" cy="83984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4" r="705" b="10754"/>
          <a:stretch/>
        </p:blipFill>
        <p:spPr>
          <a:xfrm>
            <a:off x="6471803" y="5614365"/>
            <a:ext cx="1464278" cy="904009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298536" y="818280"/>
            <a:ext cx="41786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22492" y="3011718"/>
            <a:ext cx="4178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306319" y="2568408"/>
            <a:ext cx="41786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22-00-U000000-000000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22492" y="4524159"/>
            <a:ext cx="3897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3B803A-FB08-17C8-6A87-972E55750537}"/>
              </a:ext>
            </a:extLst>
          </p:cNvPr>
          <p:cNvSpPr txBox="1"/>
          <p:nvPr/>
        </p:nvSpPr>
        <p:spPr>
          <a:xfrm>
            <a:off x="3040536" y="1175783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9E48C-CAA1-E90D-F73C-74FA3D6B20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536" y="243457"/>
            <a:ext cx="227732" cy="2277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DD7529-6E89-A4ED-F9C0-EAF6E5949C62}"/>
              </a:ext>
            </a:extLst>
          </p:cNvPr>
          <p:cNvSpPr txBox="1"/>
          <p:nvPr/>
        </p:nvSpPr>
        <p:spPr>
          <a:xfrm>
            <a:off x="5526268" y="235723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89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21</cp:revision>
  <dcterms:created xsi:type="dcterms:W3CDTF">2022-11-23T12:02:04Z</dcterms:created>
  <dcterms:modified xsi:type="dcterms:W3CDTF">2026-07-03T10:03:02Z</dcterms:modified>
</cp:coreProperties>
</file>