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2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78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2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98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30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9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4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4727" y="-1"/>
            <a:ext cx="7151273" cy="117129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sp>
        <p:nvSpPr>
          <p:cNvPr id="16" name="TextBox 15"/>
          <p:cNvSpPr txBox="1"/>
          <p:nvPr/>
        </p:nvSpPr>
        <p:spPr>
          <a:xfrm>
            <a:off x="3059182" y="2445156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182" y="2671036"/>
            <a:ext cx="17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.-12.2023.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2" y="327809"/>
            <a:ext cx="900156" cy="9001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59182" y="3481001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182" y="3725931"/>
            <a:ext cx="1710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9641" y="4182792"/>
            <a:ext cx="188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4608" y="4476648"/>
            <a:ext cx="173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01416" y="4033260"/>
            <a:ext cx="145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26295" y="1203179"/>
            <a:ext cx="111835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4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  <a:endParaRPr lang="lv-LV" sz="704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54728" y="6743847"/>
            <a:ext cx="7151272" cy="114153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5" t="1253" r="23038" b="413"/>
          <a:stretch/>
        </p:blipFill>
        <p:spPr>
          <a:xfrm>
            <a:off x="-13014" y="-1616"/>
            <a:ext cx="2767741" cy="6859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r="47653"/>
          <a:stretch/>
        </p:blipFill>
        <p:spPr>
          <a:xfrm>
            <a:off x="-7544" y="-7248"/>
            <a:ext cx="2759058" cy="68652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3242956" y="5453222"/>
            <a:ext cx="1190989" cy="10444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6" y="5642613"/>
            <a:ext cx="635092" cy="8142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8103397" y="5642613"/>
            <a:ext cx="1417046" cy="8398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6471803" y="5614365"/>
            <a:ext cx="1464278" cy="904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98536" y="818280"/>
            <a:ext cx="417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TEKSTS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8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2492" y="3011718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6319" y="2568408"/>
            <a:ext cx="41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Projekta Nr.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22-00-U000000-000000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2492" y="4524159"/>
            <a:ext cx="38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Atbalsta Zemkopības ministrija un Lauku atbalsta dienests.</a:t>
            </a:r>
          </a:p>
        </p:txBody>
      </p:sp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90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20</cp:revision>
  <dcterms:created xsi:type="dcterms:W3CDTF">2022-11-23T12:02:04Z</dcterms:created>
  <dcterms:modified xsi:type="dcterms:W3CDTF">2023-10-30T08:35:28Z</dcterms:modified>
</cp:coreProperties>
</file>