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1C3"/>
    <a:srgbClr val="3C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05.10.2023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200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05.10.2023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191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05.10.2023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026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05.10.2023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783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05.10.2023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327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05.10.2023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122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05.10.2023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629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05.10.2023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989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05.10.2023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030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05.10.2023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246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05.10.2023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092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D5CE-8D1D-4609-A3FD-4BF2ADD09594}" type="datetimeFigureOut">
              <a:rPr lang="lv-LV" smtClean="0"/>
              <a:t>05.10.2023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45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54727" y="-1"/>
            <a:ext cx="7151273" cy="117129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50"/>
          </a:p>
        </p:txBody>
      </p:sp>
      <p:sp>
        <p:nvSpPr>
          <p:cNvPr id="16" name="TextBox 15"/>
          <p:cNvSpPr txBox="1"/>
          <p:nvPr/>
        </p:nvSpPr>
        <p:spPr>
          <a:xfrm>
            <a:off x="3059182" y="2445156"/>
            <a:ext cx="1585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Projekta ilgums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9182" y="2671036"/>
            <a:ext cx="171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Ierakstiet savu projekta ilgumu 01.2023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.-12.2023.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82" y="327809"/>
            <a:ext cx="900156" cy="9001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19782" y="1160343"/>
            <a:ext cx="3793634" cy="12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584" dirty="0">
                <a:solidFill>
                  <a:srgbClr val="3F81C3"/>
                </a:solidFill>
                <a:latin typeface="Trebuchet MS" panose="020B0603020202020204" pitchFamily="34" charset="0"/>
              </a:rPr>
              <a:t>PROJEKTA NOSAUKUMS </a:t>
            </a:r>
            <a:r>
              <a:rPr lang="lv-LV" sz="2400" dirty="0" smtClean="0">
                <a:solidFill>
                  <a:srgbClr val="3F81C3"/>
                </a:solidFill>
                <a:latin typeface="Trebuchet MS" panose="020B0603020202020204" pitchFamily="34" charset="0"/>
              </a:rPr>
              <a:t>TEKSTS TEKSTS </a:t>
            </a:r>
            <a:r>
              <a:rPr lang="lv-LV" sz="2400" dirty="0" err="1" smtClean="0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r>
              <a:rPr lang="lv-LV" sz="2400" dirty="0" smtClean="0">
                <a:solidFill>
                  <a:srgbClr val="3F81C3"/>
                </a:solidFill>
                <a:latin typeface="Trebuchet MS" panose="020B0603020202020204" pitchFamily="34" charset="0"/>
              </a:rPr>
              <a:t> </a:t>
            </a:r>
            <a:r>
              <a:rPr lang="lv-LV" sz="2400" dirty="0" err="1" smtClean="0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endParaRPr lang="lv-LV" sz="2400" dirty="0">
              <a:solidFill>
                <a:srgbClr val="3F81C3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9782" y="3018851"/>
            <a:ext cx="3990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Projekta apraksts (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400 zīmes) teksts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182" y="3481001"/>
            <a:ext cx="1585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Kopējā summa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9182" y="3725931"/>
            <a:ext cx="1710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Ierakstiet summu EUR</a:t>
            </a:r>
            <a:endParaRPr lang="lv-LV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29641" y="4182792"/>
            <a:ext cx="188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ES līdzfinansējums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34608" y="4476648"/>
            <a:ext cx="1735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Ierakstiet summu </a:t>
            </a:r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lv-LV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01416" y="4033260"/>
            <a:ext cx="145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26295" y="1203179"/>
            <a:ext cx="1118356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4" dirty="0" smtClean="0">
                <a:solidFill>
                  <a:srgbClr val="3F81C3"/>
                </a:solidFill>
                <a:latin typeface="Trebuchet MS" panose="020B0603020202020204" pitchFamily="34" charset="0"/>
              </a:rPr>
              <a:t>Izveidojiet savu QR kodu vai ielieciet mājaslapas adresi</a:t>
            </a:r>
            <a:endParaRPr lang="lv-LV" sz="704" dirty="0">
              <a:solidFill>
                <a:srgbClr val="3F81C3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54728" y="6743847"/>
            <a:ext cx="7151272" cy="114153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5" t="1253" r="23038" b="413"/>
          <a:stretch/>
        </p:blipFill>
        <p:spPr>
          <a:xfrm>
            <a:off x="-13014" y="-1616"/>
            <a:ext cx="2767741" cy="6859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r="47653"/>
          <a:stretch/>
        </p:blipFill>
        <p:spPr>
          <a:xfrm>
            <a:off x="-7544" y="-7248"/>
            <a:ext cx="2759058" cy="68652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6975"/>
          <a:stretch/>
        </p:blipFill>
        <p:spPr>
          <a:xfrm>
            <a:off x="3242956" y="5453222"/>
            <a:ext cx="1190989" cy="10444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46" y="5642613"/>
            <a:ext cx="635092" cy="8142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1059" r="-3166" b="7797"/>
          <a:stretch/>
        </p:blipFill>
        <p:spPr>
          <a:xfrm>
            <a:off x="8103397" y="5642613"/>
            <a:ext cx="1417046" cy="8398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4" r="705" b="10754"/>
          <a:stretch/>
        </p:blipFill>
        <p:spPr>
          <a:xfrm>
            <a:off x="6471803" y="5614365"/>
            <a:ext cx="1464278" cy="9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0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92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Agate Zālīte</dc:creator>
  <cp:lastModifiedBy>Agate Zālīte</cp:lastModifiedBy>
  <cp:revision>19</cp:revision>
  <dcterms:created xsi:type="dcterms:W3CDTF">2022-11-23T12:02:04Z</dcterms:created>
  <dcterms:modified xsi:type="dcterms:W3CDTF">2023-10-05T08:40:06Z</dcterms:modified>
</cp:coreProperties>
</file>