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22.07.2025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1953492" y="3802414"/>
            <a:ext cx="490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tx2"/>
                </a:solidFill>
              </a:rPr>
              <a:t>Projekta nosaukums</a:t>
            </a:r>
            <a:endParaRPr lang="lv-LV" sz="28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67021" y="5337811"/>
            <a:ext cx="476524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600" b="1" dirty="0"/>
              <a:t>Projekta Nr. </a:t>
            </a:r>
          </a:p>
          <a:p>
            <a:pPr algn="just"/>
            <a:endParaRPr lang="lv-LV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b="1" dirty="0"/>
              <a:t>VRG nosaukums </a:t>
            </a:r>
            <a:r>
              <a:rPr lang="lv-LV" sz="1800" dirty="0"/>
              <a:t>projekta mērķis ir</a:t>
            </a: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700" y="8709390"/>
            <a:ext cx="565076" cy="72445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914037"/>
            <a:ext cx="1888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err="1"/>
              <a:t>mēnesis.gads</a:t>
            </a:r>
            <a:r>
              <a:rPr lang="lv-LV" sz="1600" b="1" dirty="0"/>
              <a:t> – </a:t>
            </a:r>
            <a:r>
              <a:rPr lang="lv-LV" sz="1600" b="1" dirty="0" err="1"/>
              <a:t>mēnesis.gads</a:t>
            </a:r>
            <a:endParaRPr lang="fi-FI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75704" y="6744607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                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5730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002" y="7883808"/>
            <a:ext cx="2185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                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</p:txBody>
      </p:sp>
      <p:cxnSp>
        <p:nvCxnSpPr>
          <p:cNvPr id="30" name="Straight Connector 29"/>
          <p:cNvCxnSpPr>
            <a:cxnSpLocks/>
          </p:cNvCxnSpPr>
          <p:nvPr/>
        </p:nvCxnSpPr>
        <p:spPr>
          <a:xfrm>
            <a:off x="253779" y="7468956"/>
            <a:ext cx="1557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858" y="8669582"/>
            <a:ext cx="804071" cy="8040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FAA8FB0-A845-8F4D-44FA-E656CDA762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37521"/>
            <a:ext cx="6858000" cy="193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43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Guna Zēģele</cp:lastModifiedBy>
  <cp:revision>49</cp:revision>
  <cp:lastPrinted>2023-10-10T07:19:57Z</cp:lastPrinted>
  <dcterms:created xsi:type="dcterms:W3CDTF">2022-11-23T12:02:04Z</dcterms:created>
  <dcterms:modified xsi:type="dcterms:W3CDTF">2025-07-22T12:53:56Z</dcterms:modified>
</cp:coreProperties>
</file>