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799263" cy="9929813"/>
  <p:defaultTextStyle>
    <a:defPPr>
      <a:defRPr lang="en-US"/>
    </a:defPPr>
    <a:lvl1pPr marL="0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1pPr>
    <a:lvl2pPr marL="457034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2pPr>
    <a:lvl3pPr marL="914070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3pPr>
    <a:lvl4pPr marL="1371106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4pPr>
    <a:lvl5pPr marL="1828140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5pPr>
    <a:lvl6pPr marL="2285176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6pPr>
    <a:lvl7pPr marL="2742211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7pPr>
    <a:lvl8pPr marL="3199246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8pPr>
    <a:lvl9pPr marL="3656281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81C3"/>
    <a:srgbClr val="3C83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46" d="100"/>
          <a:sy n="46" d="100"/>
        </p:scale>
        <p:origin x="2136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5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4" indent="0" algn="ctr">
              <a:buNone/>
              <a:defRPr sz="1500"/>
            </a:lvl2pPr>
            <a:lvl3pPr marL="685787" indent="0" algn="ctr">
              <a:buNone/>
              <a:defRPr sz="1350"/>
            </a:lvl3pPr>
            <a:lvl4pPr marL="1028681" indent="0" algn="ctr">
              <a:buNone/>
              <a:defRPr sz="1200"/>
            </a:lvl4pPr>
            <a:lvl5pPr marL="1371575" indent="0" algn="ctr">
              <a:buNone/>
              <a:defRPr sz="1200"/>
            </a:lvl5pPr>
            <a:lvl6pPr marL="1714468" indent="0" algn="ctr">
              <a:buNone/>
              <a:defRPr sz="1200"/>
            </a:lvl6pPr>
            <a:lvl7pPr marL="2057362" indent="0" algn="ctr">
              <a:buNone/>
              <a:defRPr sz="1200"/>
            </a:lvl7pPr>
            <a:lvl8pPr marL="2400256" indent="0" algn="ctr">
              <a:buNone/>
              <a:defRPr sz="1200"/>
            </a:lvl8pPr>
            <a:lvl9pPr marL="274315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22.07.2025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93271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22.07.2025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39674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5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5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22.07.2025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26386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22.07.2025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59385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8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8" y="6629228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89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7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8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6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6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5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5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22.07.2025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22181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22.07.2025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53667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3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3" y="2428349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4" indent="0">
              <a:buNone/>
              <a:defRPr sz="1500" b="1"/>
            </a:lvl2pPr>
            <a:lvl3pPr marL="685787" indent="0">
              <a:buNone/>
              <a:defRPr sz="1350" b="1"/>
            </a:lvl3pPr>
            <a:lvl4pPr marL="1028681" indent="0">
              <a:buNone/>
              <a:defRPr sz="1200" b="1"/>
            </a:lvl4pPr>
            <a:lvl5pPr marL="1371575" indent="0">
              <a:buNone/>
              <a:defRPr sz="1200" b="1"/>
            </a:lvl5pPr>
            <a:lvl6pPr marL="1714468" indent="0">
              <a:buNone/>
              <a:defRPr sz="1200" b="1"/>
            </a:lvl6pPr>
            <a:lvl7pPr marL="2057362" indent="0">
              <a:buNone/>
              <a:defRPr sz="1200" b="1"/>
            </a:lvl7pPr>
            <a:lvl8pPr marL="2400256" indent="0">
              <a:buNone/>
              <a:defRPr sz="1200" b="1"/>
            </a:lvl8pPr>
            <a:lvl9pPr marL="274315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3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428349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4" indent="0">
              <a:buNone/>
              <a:defRPr sz="1500" b="1"/>
            </a:lvl2pPr>
            <a:lvl3pPr marL="685787" indent="0">
              <a:buNone/>
              <a:defRPr sz="1350" b="1"/>
            </a:lvl3pPr>
            <a:lvl4pPr marL="1028681" indent="0">
              <a:buNone/>
              <a:defRPr sz="1200" b="1"/>
            </a:lvl4pPr>
            <a:lvl5pPr marL="1371575" indent="0">
              <a:buNone/>
              <a:defRPr sz="1200" b="1"/>
            </a:lvl5pPr>
            <a:lvl6pPr marL="1714468" indent="0">
              <a:buNone/>
              <a:defRPr sz="1200" b="1"/>
            </a:lvl6pPr>
            <a:lvl7pPr marL="2057362" indent="0">
              <a:buNone/>
              <a:defRPr sz="1200" b="1"/>
            </a:lvl7pPr>
            <a:lvl8pPr marL="2400256" indent="0">
              <a:buNone/>
              <a:defRPr sz="1200" b="1"/>
            </a:lvl8pPr>
            <a:lvl9pPr marL="274315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22.07.2025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78714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22.07.2025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41936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22.07.2025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59173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2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94" indent="0">
              <a:buNone/>
              <a:defRPr sz="1050"/>
            </a:lvl2pPr>
            <a:lvl3pPr marL="685787" indent="0">
              <a:buNone/>
              <a:defRPr sz="900"/>
            </a:lvl3pPr>
            <a:lvl4pPr marL="1028681" indent="0">
              <a:buNone/>
              <a:defRPr sz="750"/>
            </a:lvl4pPr>
            <a:lvl5pPr marL="1371575" indent="0">
              <a:buNone/>
              <a:defRPr sz="750"/>
            </a:lvl5pPr>
            <a:lvl6pPr marL="1714468" indent="0">
              <a:buNone/>
              <a:defRPr sz="750"/>
            </a:lvl6pPr>
            <a:lvl7pPr marL="2057362" indent="0">
              <a:buNone/>
              <a:defRPr sz="750"/>
            </a:lvl7pPr>
            <a:lvl8pPr marL="2400256" indent="0">
              <a:buNone/>
              <a:defRPr sz="750"/>
            </a:lvl8pPr>
            <a:lvl9pPr marL="274315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22.07.2025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22539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94" indent="0">
              <a:buNone/>
              <a:defRPr sz="2100"/>
            </a:lvl2pPr>
            <a:lvl3pPr marL="685787" indent="0">
              <a:buNone/>
              <a:defRPr sz="1800"/>
            </a:lvl3pPr>
            <a:lvl4pPr marL="1028681" indent="0">
              <a:buNone/>
              <a:defRPr sz="1500"/>
            </a:lvl4pPr>
            <a:lvl5pPr marL="1371575" indent="0">
              <a:buNone/>
              <a:defRPr sz="1500"/>
            </a:lvl5pPr>
            <a:lvl6pPr marL="1714468" indent="0">
              <a:buNone/>
              <a:defRPr sz="1500"/>
            </a:lvl6pPr>
            <a:lvl7pPr marL="2057362" indent="0">
              <a:buNone/>
              <a:defRPr sz="1500"/>
            </a:lvl7pPr>
            <a:lvl8pPr marL="2400256" indent="0">
              <a:buNone/>
              <a:defRPr sz="1500"/>
            </a:lvl8pPr>
            <a:lvl9pPr marL="274315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2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94" indent="0">
              <a:buNone/>
              <a:defRPr sz="1050"/>
            </a:lvl2pPr>
            <a:lvl3pPr marL="685787" indent="0">
              <a:buNone/>
              <a:defRPr sz="900"/>
            </a:lvl3pPr>
            <a:lvl4pPr marL="1028681" indent="0">
              <a:buNone/>
              <a:defRPr sz="750"/>
            </a:lvl4pPr>
            <a:lvl5pPr marL="1371575" indent="0">
              <a:buNone/>
              <a:defRPr sz="750"/>
            </a:lvl5pPr>
            <a:lvl6pPr marL="1714468" indent="0">
              <a:buNone/>
              <a:defRPr sz="750"/>
            </a:lvl6pPr>
            <a:lvl7pPr marL="2057362" indent="0">
              <a:buNone/>
              <a:defRPr sz="750"/>
            </a:lvl7pPr>
            <a:lvl8pPr marL="2400256" indent="0">
              <a:buNone/>
              <a:defRPr sz="750"/>
            </a:lvl8pPr>
            <a:lvl9pPr marL="274315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22.07.2025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66633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90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90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9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2D5CE-8D1D-4609-A3FD-4BF2ADD09594}" type="datetimeFigureOut">
              <a:rPr lang="lv-LV" smtClean="0"/>
              <a:t>22.07.2025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5" y="9181399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9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97296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787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7" indent="-171447" algn="l" defTabSz="68578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41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34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8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22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15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09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03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97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4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7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81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75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68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62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56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50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410693" y="3262745"/>
            <a:ext cx="4447309" cy="103910"/>
          </a:xfrm>
          <a:prstGeom prst="rect">
            <a:avLst/>
          </a:prstGeom>
          <a:solidFill>
            <a:srgbClr val="3F81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2404"/>
          </a:p>
        </p:txBody>
      </p:sp>
      <p:sp>
        <p:nvSpPr>
          <p:cNvPr id="15" name="Rectangle 14"/>
          <p:cNvSpPr/>
          <p:nvPr/>
        </p:nvSpPr>
        <p:spPr>
          <a:xfrm>
            <a:off x="2410693" y="9812723"/>
            <a:ext cx="4447309" cy="103910"/>
          </a:xfrm>
          <a:prstGeom prst="rect">
            <a:avLst/>
          </a:prstGeom>
          <a:solidFill>
            <a:srgbClr val="3F81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2404"/>
          </a:p>
        </p:txBody>
      </p:sp>
      <p:sp>
        <p:nvSpPr>
          <p:cNvPr id="19" name="TextBox 18"/>
          <p:cNvSpPr txBox="1"/>
          <p:nvPr/>
        </p:nvSpPr>
        <p:spPr>
          <a:xfrm>
            <a:off x="1953492" y="3802414"/>
            <a:ext cx="49045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dirty="0">
                <a:solidFill>
                  <a:schemeClr val="tx2"/>
                </a:solidFill>
              </a:rPr>
              <a:t>Projekta nosaukums</a:t>
            </a:r>
            <a:endParaRPr lang="lv-LV" sz="2800" dirty="0">
              <a:solidFill>
                <a:schemeClr val="tx2"/>
              </a:solidFill>
              <a:latin typeface="Trebuchet MS" panose="020B0603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967021" y="5337811"/>
            <a:ext cx="4765249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600" b="1" dirty="0"/>
              <a:t>Projekta Nr. </a:t>
            </a:r>
          </a:p>
          <a:p>
            <a:pPr algn="just"/>
            <a:endParaRPr lang="lv-LV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1800" b="1" dirty="0"/>
              <a:t>VRG nosaukums </a:t>
            </a:r>
            <a:r>
              <a:rPr lang="lv-LV" sz="1800" dirty="0"/>
              <a:t>projekta mērķis ir</a:t>
            </a:r>
          </a:p>
          <a:p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Atbalsta Zemkopības ministrija un Lauku atbalsta dienests.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700" y="8709390"/>
            <a:ext cx="565076" cy="72445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3" b="6975"/>
          <a:stretch/>
        </p:blipFill>
        <p:spPr>
          <a:xfrm>
            <a:off x="565629" y="8635092"/>
            <a:ext cx="1190989" cy="104442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17002" y="5507059"/>
            <a:ext cx="17500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rgbClr val="3F81C3"/>
                </a:solidFill>
                <a:latin typeface="Trebuchet MS" panose="020B0603020202020204" pitchFamily="34" charset="0"/>
              </a:rPr>
              <a:t>Projekta ilgums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17002" y="5914037"/>
            <a:ext cx="18882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b="1" dirty="0" err="1"/>
              <a:t>mēnesis.gads</a:t>
            </a:r>
            <a:r>
              <a:rPr lang="lv-LV" sz="1600" b="1" dirty="0"/>
              <a:t> – </a:t>
            </a:r>
            <a:r>
              <a:rPr lang="lv-LV" sz="1600" b="1" dirty="0" err="1"/>
              <a:t>mēnesis.gads</a:t>
            </a:r>
            <a:endParaRPr lang="fi-FI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02" y="3473819"/>
            <a:ext cx="1005220" cy="100522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75704" y="6744607"/>
            <a:ext cx="17500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rgbClr val="3F81C3"/>
                </a:solidFill>
                <a:latin typeface="Trebuchet MS" panose="020B0603020202020204" pitchFamily="34" charset="0"/>
              </a:rPr>
              <a:t>Kopējā summa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17002" y="7068201"/>
            <a:ext cx="21859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b="1" dirty="0"/>
              <a:t>                 </a:t>
            </a:r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EUR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25730" y="7545251"/>
            <a:ext cx="18882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rgbClr val="3F81C3"/>
                </a:solidFill>
                <a:latin typeface="Trebuchet MS" panose="020B0603020202020204" pitchFamily="34" charset="0"/>
              </a:rPr>
              <a:t>ES līdzfinansējums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7002" y="7883808"/>
            <a:ext cx="21859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b="1" dirty="0"/>
              <a:t>                 </a:t>
            </a:r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EUR</a:t>
            </a:r>
          </a:p>
        </p:txBody>
      </p:sp>
      <p:cxnSp>
        <p:nvCxnSpPr>
          <p:cNvPr id="30" name="Straight Connector 29"/>
          <p:cNvCxnSpPr>
            <a:cxnSpLocks/>
          </p:cNvCxnSpPr>
          <p:nvPr/>
        </p:nvCxnSpPr>
        <p:spPr>
          <a:xfrm>
            <a:off x="253779" y="7468956"/>
            <a:ext cx="15570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17002" y="4448002"/>
            <a:ext cx="159386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dirty="0">
                <a:solidFill>
                  <a:srgbClr val="3F81C3"/>
                </a:solidFill>
                <a:latin typeface="Trebuchet MS" panose="020B0603020202020204" pitchFamily="34" charset="0"/>
              </a:rPr>
              <a:t>Izveidojiet savu QR kodu vai ielieciet mājaslapas adresi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1858" y="8669582"/>
            <a:ext cx="804071" cy="80407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FAA8FB0-A845-8F4D-44FA-E656CDA762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37521"/>
            <a:ext cx="6858000" cy="193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0049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417</TotalTime>
  <Words>43</Words>
  <Application>Microsoft Office PowerPoint</Application>
  <PresentationFormat>A4 Paper (210x297 mm)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Trebuchet MS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Agate Zālīte</dc:creator>
  <cp:lastModifiedBy>Guna Zēģele</cp:lastModifiedBy>
  <cp:revision>49</cp:revision>
  <cp:lastPrinted>2023-10-10T07:19:57Z</cp:lastPrinted>
  <dcterms:created xsi:type="dcterms:W3CDTF">2022-11-23T12:02:04Z</dcterms:created>
  <dcterms:modified xsi:type="dcterms:W3CDTF">2025-07-22T12:53:56Z</dcterms:modified>
</cp:coreProperties>
</file>