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AB44C-0C8A-938E-6C59-84359965A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FCB80B-FBBB-4D01-20F3-F4515940F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8028C-77E1-DF0C-0AD5-2B9877317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938C1-53CB-38EB-D265-849CA8226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522C0-496E-7A46-E461-732569155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331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6F492-EA58-467B-AA42-10B4C98C1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87E668-211E-CC6B-C647-70C644C32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BBD2D-B2B3-03A3-8219-9E10E1BEC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9AA2A-E0B1-B157-FA59-68DB0CB6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73B7A-A042-FEA6-0571-B3616BB7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542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C1C1F-4A5D-204E-B664-63E313A1C5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C5628-782F-D53B-E724-F90C1D583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79302-C073-47A4-4A85-9FA9FC12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8C320-BD6F-C6E1-D812-E044B761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C71A1-A5C3-6B2F-6E5D-FC36E5D6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343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487C2-2A11-F3B8-5FEB-B2743A63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C70A4-6BF0-0A47-3515-702C2010A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2865-D86E-8FB0-F483-3C9AFDBF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5540A-1707-2B8D-E68B-81CF34A3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B4994-FCFF-9666-93CD-48E840DB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168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BDAEE-5207-F360-4B81-8FDC30491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F9D32-CBEB-E1AF-6AFF-34CC86058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66D2C-513B-7D3C-C184-C19A801A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1294B-1A95-1B20-06FA-BFE7005AD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968AE-703B-AA91-850E-C3CD8897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693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4310C-F88F-5848-7AB7-F1E3B6035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01112-6C83-3266-414E-7D312CB4D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4E2E0-28B8-5C15-7F6A-FE389746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0291C-FB4F-D679-D66B-B9454346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6C879-0189-479D-50D3-74A4936AF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EC19E-8015-877D-3DA5-98E766AF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378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06F1A-340C-F736-594F-E0825E04E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2E3CB-ADC7-BACC-F7C0-C28F71F97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6517B8-DBB4-D2CD-716A-CE0CEC3DC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7644FE-BF9F-FFE3-5C84-0F23E47EE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F7C29E-99A5-FE0A-FB20-BD7592EDB0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19B93D-D9C9-3A1E-2F24-351DF9E1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42E894-D85D-A995-D53B-4B62EC7CD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5380AB-809F-4D0B-AF62-42FC9E87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197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CDFD5-8FE1-6E9B-FB10-E50407AC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0241BA-BD57-6CB0-5695-37D11A51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8F990F-628A-E0FA-BAD1-69415104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A22CA-CD24-6DF8-E240-14EF3332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971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D2E6B-A6F7-C177-7898-2B443FBAC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9E5739-5DBA-5E26-EBE7-817E6E53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6BC3C-82FB-883A-79C8-8EB040A4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638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90C1-502D-3238-FB0D-7FE43867C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29FEE-B30A-E66F-413A-8D1E97BDF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FD8A5-37E8-95DC-FDDB-A77E1FFD7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841F6-07B6-98B4-68BD-DBBE3AF51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22AB4-D7A7-C3F3-9E6D-E0DA56DB9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5A9E8-E6E7-ACAE-24F4-F8E6DBCAC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770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E69A6-ED73-FCBB-5087-812B9FA9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02A48F-9BA7-F9F5-1DEB-64AE3EF3E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07478-DEE4-1A27-6F9C-75C1BB05F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64AE2-B90F-7D6B-BA97-DBA9DB1CE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8C324-1D1B-09B1-C247-97B1F522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20AFC-815A-7C36-B002-DB50D3E04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79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CC3E4-099D-CF3D-2611-E4DA24ED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51806-739D-A1A8-54B1-1E081FA2B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5F05F-56F4-F187-11AB-3B2FB7905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1AE5E9-00F6-48AB-B2BC-77F441F1D9A8}" type="datetimeFigureOut">
              <a:rPr lang="lv-LV" smtClean="0"/>
              <a:t>08.03.2024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D33A2-FF2D-AAB0-914C-AB01E94CF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9499A-7CC6-D12E-B353-40CEDADE7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77844-7CDD-44B0-8572-7FE8380DD1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412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D1B51-C21D-3FCD-B412-C2311DC98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E – tabulas pievienošana piena pārraudzības uzdevumiem</a:t>
            </a:r>
          </a:p>
        </p:txBody>
      </p:sp>
    </p:spTree>
    <p:extLst>
      <p:ext uri="{BB962C8B-B14F-4D97-AF65-F5344CB8AC3E}">
        <p14:creationId xmlns:p14="http://schemas.microsoft.com/office/powerpoint/2010/main" val="1795759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68517-0532-E122-F7AE-C5D3A1AB1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Pārkopēšana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D9062-6FEF-248A-ED14-A3BC9E4B2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Kad saraksts saķārtots, tad varam pārkopēt parauga, izslaukuma un komentāra/iztrūkuma iemesla kolonnas uz uzdevumam nepieciešamajām kolonnām pa kreisi.</a:t>
            </a:r>
          </a:p>
          <a:p>
            <a:r>
              <a:rPr lang="lv-LV" dirty="0"/>
              <a:t>Uzdevumu saglabāt kā CSV(comma delimited) failu.</a:t>
            </a:r>
          </a:p>
        </p:txBody>
      </p:sp>
    </p:spTree>
    <p:extLst>
      <p:ext uri="{BB962C8B-B14F-4D97-AF65-F5344CB8AC3E}">
        <p14:creationId xmlns:p14="http://schemas.microsoft.com/office/powerpoint/2010/main" val="165875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3BFA4-D897-8041-9B09-4B13D71EF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Uzdevuma saņemšana e-tabulas formātā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900A1E-1E41-8047-01E6-5E59B23255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76225" y="2258140"/>
            <a:ext cx="4775200" cy="3092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FEC1A8-8691-1281-B4E9-919F5E984500}"/>
              </a:ext>
            </a:extLst>
          </p:cNvPr>
          <p:cNvSpPr txBox="1"/>
          <p:nvPr/>
        </p:nvSpPr>
        <p:spPr>
          <a:xfrm>
            <a:off x="503340" y="1951094"/>
            <a:ext cx="470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Katram uzdevumam pastāv iespēja to saņemt vēlreiz jebkurā formātā ar pogu ‘Lejupielādēt uzdevumu’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987873-510B-0F4A-B68D-CD6B18AB3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6225" y="3285736"/>
            <a:ext cx="5276850" cy="2009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00C56DE-5676-D738-F0A8-D8DE9AE0738F}"/>
              </a:ext>
            </a:extLst>
          </p:cNvPr>
          <p:cNvSpPr txBox="1"/>
          <p:nvPr/>
        </p:nvSpPr>
        <p:spPr>
          <a:xfrm>
            <a:off x="503341" y="3285736"/>
            <a:ext cx="470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Izvēlamies formātu e-tabula un lejupielādēt uzdevumu</a:t>
            </a:r>
          </a:p>
        </p:txBody>
      </p:sp>
    </p:spTree>
    <p:extLst>
      <p:ext uri="{BB962C8B-B14F-4D97-AF65-F5344CB8AC3E}">
        <p14:creationId xmlns:p14="http://schemas.microsoft.com/office/powerpoint/2010/main" val="918027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D6C39-1329-4AE9-663E-A3048AF6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Uzdevuma aizpildīšana un obligātie lauki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38470F-CF57-E8FA-E6DF-038EA39857BE}"/>
              </a:ext>
            </a:extLst>
          </p:cNvPr>
          <p:cNvSpPr txBox="1"/>
          <p:nvPr/>
        </p:nvSpPr>
        <p:spPr>
          <a:xfrm>
            <a:off x="5763237" y="1782147"/>
            <a:ext cx="61199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Failu atveram ar MS Excel vai Open Office programmatūru.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Ar dzelteno krāsu atzīmēti obligātie lauki, kas ir jāaizpilda.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Liekas kolonnas un rindas neveidojam, pretējā gadījumā fails netiek pieņemts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EB6604D-1087-3953-F169-250EDA9E0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67" y="1782147"/>
            <a:ext cx="4981237" cy="430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7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9D558-97A5-EF45-2F9F-F37B91F38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Ērtākai datu pievienošanai no fermu sistēmām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703F3A-E68C-184D-DA6D-AF3C128B0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40" y="1905292"/>
            <a:ext cx="6882596" cy="42155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707BD5-88DE-5283-665A-DC630C1791E6}"/>
              </a:ext>
            </a:extLst>
          </p:cNvPr>
          <p:cNvSpPr txBox="1"/>
          <p:nvPr/>
        </p:nvSpPr>
        <p:spPr>
          <a:xfrm>
            <a:off x="7155151" y="1905292"/>
            <a:ext cx="45999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Iegūtos pārraudzības datus no fermu sistēmas iekopējam pa labi no uzdevuma izpildei nepieciešamajām kolonnām.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Sakārtojam dzīvnieka ID augošā secībā.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97306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C06C3-8867-FE68-D1BF-B9E0BA4B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Ērtākai datu pievienošanai no fermu sistēmām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0BC3E1-515A-851A-5FCC-60E6AF733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920" y="1690687"/>
            <a:ext cx="6792362" cy="508922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ECA1A9-4723-5D3E-3AA9-3DA24B4A26D9}"/>
              </a:ext>
            </a:extLst>
          </p:cNvPr>
          <p:cNvSpPr txBox="1"/>
          <p:nvPr/>
        </p:nvSpPr>
        <p:spPr>
          <a:xfrm>
            <a:off x="7256478" y="1690687"/>
            <a:ext cx="4776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Turot nospiestu pogu ‘Ctrl’ un klikšķinot uz kolonnu nosaukumiem iezīmējam abas kolonnas ar dzīvnieku ID numuriem</a:t>
            </a:r>
          </a:p>
        </p:txBody>
      </p:sp>
    </p:spTree>
    <p:extLst>
      <p:ext uri="{BB962C8B-B14F-4D97-AF65-F5344CB8AC3E}">
        <p14:creationId xmlns:p14="http://schemas.microsoft.com/office/powerpoint/2010/main" val="1767687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0434-5D17-1086-CEAB-0A410417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Ērtākai datu pievienošanai no fermu sistēmām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504BAA-7CC1-E396-CD03-D9DD8E558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58" y="1678264"/>
            <a:ext cx="5851231" cy="26262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6639FE9-D71E-3C34-FC1D-030555D85381}"/>
              </a:ext>
            </a:extLst>
          </p:cNvPr>
          <p:cNvSpPr txBox="1"/>
          <p:nvPr/>
        </p:nvSpPr>
        <p:spPr>
          <a:xfrm>
            <a:off x="7231224" y="2063750"/>
            <a:ext cx="3909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Pēc tam zem ‘Conditional Formatting’ izvēlamies ‘New Rule’.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0020E5-BFAF-FC2A-BFE4-CA73C60ADFA3}"/>
              </a:ext>
            </a:extLst>
          </p:cNvPr>
          <p:cNvSpPr txBox="1"/>
          <p:nvPr/>
        </p:nvSpPr>
        <p:spPr>
          <a:xfrm>
            <a:off x="7524925" y="4304540"/>
            <a:ext cx="4118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Izvēlamies ‘Format only unique or duplicate values ’ un spiežam pogu ‘Format’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D5EB7AB-625E-5414-F83D-CECA6BDD8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168" y="4202769"/>
            <a:ext cx="3662396" cy="262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0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D1506-3E18-AB53-B81C-AC3651BF9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Ērtākai datu pievienošanai no fermu sistēmām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759F9-7747-C505-C3E0-42150CAEF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89" y="1690688"/>
            <a:ext cx="5067300" cy="49339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A8ADB6-CCED-31D3-8C0B-E6BB4022A00D}"/>
              </a:ext>
            </a:extLst>
          </p:cNvPr>
          <p:cNvSpPr txBox="1"/>
          <p:nvPr/>
        </p:nvSpPr>
        <p:spPr>
          <a:xfrm>
            <a:off x="5738326" y="1690688"/>
            <a:ext cx="5794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Izvēlamies ‘Fill’ un uzliekam krāsu, kādā vēlamies iezīmēt dzīvniekus, kas failā ir minēti 2 reizes.</a:t>
            </a:r>
          </a:p>
        </p:txBody>
      </p:sp>
    </p:spTree>
    <p:extLst>
      <p:ext uri="{BB962C8B-B14F-4D97-AF65-F5344CB8AC3E}">
        <p14:creationId xmlns:p14="http://schemas.microsoft.com/office/powerpoint/2010/main" val="178507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FF36-5174-0C90-7AF4-80E577365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Ērtākai datu pievienošanai no fermu sistēmām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6C5065-2C6B-9E1B-A168-73DA91EFEA6D}"/>
              </a:ext>
            </a:extLst>
          </p:cNvPr>
          <p:cNvSpPr txBox="1"/>
          <p:nvPr/>
        </p:nvSpPr>
        <p:spPr>
          <a:xfrm>
            <a:off x="7744408" y="2090057"/>
            <a:ext cx="42090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Tās rindas, kur ir nepieciešams veikt korekcijas netiks iekrāsotas un tas nozīmē, ka būs nepieciešams iztrūkuma kods.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Lai dzīvnieku saraksts turpinātos secīgi ir nepieciešams pievienot lieku rindu labajā pusē esošajiem datiem.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65366D-CDEA-1B48-04B4-25825AFB1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33" y="1856792"/>
            <a:ext cx="7565788" cy="463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40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9859-B507-D2E3-7E5E-509C5DAC9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Jaunas rindas pievienošana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FD4CD9-A061-DDE8-54CA-DE80807E2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46" y="1690688"/>
            <a:ext cx="7075663" cy="33543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323169-9191-164B-6480-CA56D340E4AD}"/>
              </a:ext>
            </a:extLst>
          </p:cNvPr>
          <p:cNvSpPr txBox="1"/>
          <p:nvPr/>
        </p:nvSpPr>
        <p:spPr>
          <a:xfrm>
            <a:off x="7273255" y="1690688"/>
            <a:ext cx="4838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Iezīmējam rindu, kur ir nepieciešamas izmaiņas un ar labo peles klikšķi uz iezīmētā.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Pēc tam ‘Insert’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A58AED-7C7D-CD04-D6A2-187E7CD9A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9660" y="5045070"/>
            <a:ext cx="1752600" cy="16478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64F7E1-CCE8-A425-CFE5-EA251A10CB70}"/>
              </a:ext>
            </a:extLst>
          </p:cNvPr>
          <p:cNvSpPr txBox="1"/>
          <p:nvPr/>
        </p:nvSpPr>
        <p:spPr>
          <a:xfrm>
            <a:off x="8363824" y="5045070"/>
            <a:ext cx="2195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Un ‘Shift cells down’</a:t>
            </a:r>
          </a:p>
        </p:txBody>
      </p:sp>
    </p:spTree>
    <p:extLst>
      <p:ext uri="{BB962C8B-B14F-4D97-AF65-F5344CB8AC3E}">
        <p14:creationId xmlns:p14="http://schemas.microsoft.com/office/powerpoint/2010/main" val="1009936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283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E – tabulas pievienošana piena pārraudzības uzdevumiem</vt:lpstr>
      <vt:lpstr>Uzdevuma saņemšana e-tabulas formātā</vt:lpstr>
      <vt:lpstr>Uzdevuma aizpildīšana un obligātie lauki</vt:lpstr>
      <vt:lpstr>Ērtākai datu pievienošanai no fermu sistēmām</vt:lpstr>
      <vt:lpstr>Ērtākai datu pievienošanai no fermu sistēmām</vt:lpstr>
      <vt:lpstr>Ērtākai datu pievienošanai no fermu sistēmām</vt:lpstr>
      <vt:lpstr>Ērtākai datu pievienošanai no fermu sistēmām</vt:lpstr>
      <vt:lpstr>Ērtākai datu pievienošanai no fermu sistēmām</vt:lpstr>
      <vt:lpstr>Jaunas rindas pievienošana</vt:lpstr>
      <vt:lpstr>Pārkopēšana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– tabulas pievienošana piena pārraudzības uzdevumiem</dc:title>
  <dc:creator>Lauris Vēriņš</dc:creator>
  <cp:lastModifiedBy>Lauris Vēriņš</cp:lastModifiedBy>
  <cp:revision>1</cp:revision>
  <dcterms:created xsi:type="dcterms:W3CDTF">2024-03-08T11:42:48Z</dcterms:created>
  <dcterms:modified xsi:type="dcterms:W3CDTF">2024-03-08T12:32:53Z</dcterms:modified>
</cp:coreProperties>
</file>