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Lst>
  <p:sldSz cx="9906000" cy="6858000" type="A4"/>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81C3"/>
    <a:srgbClr val="3C83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28" d="100"/>
          <a:sy n="128" d="100"/>
        </p:scale>
        <p:origin x="750"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B02D5CE-8D1D-4609-A3FD-4BF2ADD09594}" type="datetimeFigureOut">
              <a:rPr lang="lv-LV" smtClean="0"/>
              <a:t>11.10.2024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1162008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02D5CE-8D1D-4609-A3FD-4BF2ADD09594}" type="datetimeFigureOut">
              <a:rPr lang="lv-LV" smtClean="0"/>
              <a:t>11.10.2024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2111914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02D5CE-8D1D-4609-A3FD-4BF2ADD09594}" type="datetimeFigureOut">
              <a:rPr lang="lv-LV" smtClean="0"/>
              <a:t>11.10.2024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2770269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02D5CE-8D1D-4609-A3FD-4BF2ADD09594}" type="datetimeFigureOut">
              <a:rPr lang="lv-LV" smtClean="0"/>
              <a:t>11.10.2024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4217832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B02D5CE-8D1D-4609-A3FD-4BF2ADD09594}" type="datetimeFigureOut">
              <a:rPr lang="lv-LV" smtClean="0"/>
              <a:t>11.10.2024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1713276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02D5CE-8D1D-4609-A3FD-4BF2ADD09594}" type="datetimeFigureOut">
              <a:rPr lang="lv-LV" smtClean="0"/>
              <a:t>11.10.2024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1631226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02D5CE-8D1D-4609-A3FD-4BF2ADD09594}" type="datetimeFigureOut">
              <a:rPr lang="lv-LV" smtClean="0"/>
              <a:t>11.10.2024</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1396299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02D5CE-8D1D-4609-A3FD-4BF2ADD09594}" type="datetimeFigureOut">
              <a:rPr lang="lv-LV" smtClean="0"/>
              <a:t>11.10.2024</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879897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02D5CE-8D1D-4609-A3FD-4BF2ADD09594}" type="datetimeFigureOut">
              <a:rPr lang="lv-LV" smtClean="0"/>
              <a:t>11.10.2024</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2390301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B02D5CE-8D1D-4609-A3FD-4BF2ADD09594}" type="datetimeFigureOut">
              <a:rPr lang="lv-LV" smtClean="0"/>
              <a:t>11.10.2024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812468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B02D5CE-8D1D-4609-A3FD-4BF2ADD09594}" type="datetimeFigureOut">
              <a:rPr lang="lv-LV" smtClean="0"/>
              <a:t>11.10.2024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1594C2ED-C884-46A7-AA3B-450241C85405}" type="slidenum">
              <a:rPr lang="lv-LV" smtClean="0"/>
              <a:t>‹#›</a:t>
            </a:fld>
            <a:endParaRPr lang="lv-LV"/>
          </a:p>
        </p:txBody>
      </p:sp>
    </p:spTree>
    <p:extLst>
      <p:ext uri="{BB962C8B-B14F-4D97-AF65-F5344CB8AC3E}">
        <p14:creationId xmlns:p14="http://schemas.microsoft.com/office/powerpoint/2010/main" val="1480922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02D5CE-8D1D-4609-A3FD-4BF2ADD09594}" type="datetimeFigureOut">
              <a:rPr lang="lv-LV" smtClean="0"/>
              <a:t>11.10.2024</a:t>
            </a:fld>
            <a:endParaRPr lang="lv-LV"/>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94C2ED-C884-46A7-AA3B-450241C85405}" type="slidenum">
              <a:rPr lang="lv-LV" smtClean="0"/>
              <a:t>‹#›</a:t>
            </a:fld>
            <a:endParaRPr lang="lv-LV"/>
          </a:p>
        </p:txBody>
      </p:sp>
    </p:spTree>
    <p:extLst>
      <p:ext uri="{BB962C8B-B14F-4D97-AF65-F5344CB8AC3E}">
        <p14:creationId xmlns:p14="http://schemas.microsoft.com/office/powerpoint/2010/main" val="31045571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754727" y="-1"/>
            <a:ext cx="7151273" cy="117129"/>
          </a:xfrm>
          <a:prstGeom prst="rect">
            <a:avLst/>
          </a:prstGeom>
          <a:solidFill>
            <a:srgbClr val="3F81C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150"/>
          </a:p>
        </p:txBody>
      </p:sp>
      <p:sp>
        <p:nvSpPr>
          <p:cNvPr id="25" name="Rectangle 24"/>
          <p:cNvSpPr/>
          <p:nvPr/>
        </p:nvSpPr>
        <p:spPr>
          <a:xfrm>
            <a:off x="2754728" y="6757495"/>
            <a:ext cx="7151272" cy="114153"/>
          </a:xfrm>
          <a:prstGeom prst="rect">
            <a:avLst/>
          </a:prstGeom>
          <a:solidFill>
            <a:srgbClr val="3F81C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1150"/>
          </a:p>
        </p:txBody>
      </p:sp>
      <p:pic>
        <p:nvPicPr>
          <p:cNvPr id="21" name="Picture 2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00457" y="5468249"/>
            <a:ext cx="769918" cy="987075"/>
          </a:xfrm>
          <a:prstGeom prst="rect">
            <a:avLst/>
          </a:prstGeom>
        </p:spPr>
      </p:pic>
      <p:pic>
        <p:nvPicPr>
          <p:cNvPr id="24" name="Picture 23"/>
          <p:cNvPicPr>
            <a:picLocks noChangeAspect="1"/>
          </p:cNvPicPr>
          <p:nvPr/>
        </p:nvPicPr>
        <p:blipFill rotWithShape="1">
          <a:blip r:embed="rId3" cstate="print">
            <a:extLst>
              <a:ext uri="{28A0092B-C50C-407E-A947-70E740481C1C}">
                <a14:useLocalDpi xmlns:a14="http://schemas.microsoft.com/office/drawing/2010/main" val="0"/>
              </a:ext>
            </a:extLst>
          </a:blip>
          <a:srcRect t="6473" b="6975"/>
          <a:stretch/>
        </p:blipFill>
        <p:spPr>
          <a:xfrm>
            <a:off x="550019" y="5427213"/>
            <a:ext cx="1248421" cy="1094791"/>
          </a:xfrm>
          <a:prstGeom prst="rect">
            <a:avLst/>
          </a:prstGeom>
        </p:spPr>
      </p:pic>
      <p:sp>
        <p:nvSpPr>
          <p:cNvPr id="22" name="TextBox 21"/>
          <p:cNvSpPr txBox="1"/>
          <p:nvPr/>
        </p:nvSpPr>
        <p:spPr>
          <a:xfrm>
            <a:off x="2645763" y="1522220"/>
            <a:ext cx="6599067" cy="954107"/>
          </a:xfrm>
          <a:prstGeom prst="rect">
            <a:avLst/>
          </a:prstGeom>
          <a:noFill/>
        </p:spPr>
        <p:txBody>
          <a:bodyPr wrap="square" rtlCol="0">
            <a:spAutoFit/>
          </a:bodyPr>
          <a:lstStyle/>
          <a:p>
            <a:r>
              <a:rPr lang="lv-LV" sz="2800" dirty="0">
                <a:solidFill>
                  <a:srgbClr val="3F81C3"/>
                </a:solidFill>
                <a:latin typeface="Trebuchet MS" panose="020B0603020202020204" pitchFamily="34" charset="0"/>
              </a:rPr>
              <a:t>PROJEKTA NOSAUKUMS: ALL CAPS, </a:t>
            </a:r>
            <a:br>
              <a:rPr lang="lv-LV" sz="2800" dirty="0">
                <a:solidFill>
                  <a:srgbClr val="3F81C3"/>
                </a:solidFill>
                <a:latin typeface="Trebuchet MS" panose="020B0603020202020204" pitchFamily="34" charset="0"/>
              </a:rPr>
            </a:br>
            <a:r>
              <a:rPr lang="lv-LV" sz="2800" dirty="0">
                <a:solidFill>
                  <a:srgbClr val="3F81C3"/>
                </a:solidFill>
                <a:latin typeface="Trebuchet MS" panose="020B0603020202020204" pitchFamily="34" charset="0"/>
              </a:rPr>
              <a:t>FONTS - TREBUCHET, KRĀSA - ZILA</a:t>
            </a:r>
          </a:p>
        </p:txBody>
      </p:sp>
      <p:sp>
        <p:nvSpPr>
          <p:cNvPr id="23" name="TextBox 22"/>
          <p:cNvSpPr txBox="1"/>
          <p:nvPr/>
        </p:nvSpPr>
        <p:spPr>
          <a:xfrm>
            <a:off x="2645764" y="3074587"/>
            <a:ext cx="6599066" cy="1169551"/>
          </a:xfrm>
          <a:prstGeom prst="rect">
            <a:avLst/>
          </a:prstGeom>
          <a:noFill/>
        </p:spPr>
        <p:txBody>
          <a:bodyPr wrap="square" rtlCol="0">
            <a:spAutoFit/>
          </a:bodyPr>
          <a:lstStyle/>
          <a:p>
            <a:r>
              <a:rPr lang="lv-LV" sz="1400" dirty="0">
                <a:latin typeface="Arial" panose="020B0604020202020204" pitchFamily="34" charset="0"/>
                <a:cs typeface="Arial" panose="020B0604020202020204" pitchFamily="34" charset="0"/>
              </a:rPr>
              <a:t>Projekta apraksts (max 400 zīmes, fonts – Arial, krāsa - melna) teksts teksts teksts teksts teksts teksts teksts teksts  teksts teksts teksts teksts teksts teksts teksts teksts teksts teksts teksts teksts teksts teksts teksts teksts teksts teksts teksts teksts teksts teksts teksts teksts teksts teksts teksts teksts teksts teksts teksts teksts teksts teksts teksts teksts teksts teksts teksts teksts teksts</a:t>
            </a:r>
          </a:p>
        </p:txBody>
      </p:sp>
      <p:sp>
        <p:nvSpPr>
          <p:cNvPr id="37" name="TextBox 36"/>
          <p:cNvSpPr txBox="1"/>
          <p:nvPr/>
        </p:nvSpPr>
        <p:spPr>
          <a:xfrm>
            <a:off x="2645763" y="4475456"/>
            <a:ext cx="6176831" cy="307777"/>
          </a:xfrm>
          <a:prstGeom prst="rect">
            <a:avLst/>
          </a:prstGeom>
          <a:noFill/>
        </p:spPr>
        <p:txBody>
          <a:bodyPr wrap="square" rtlCol="0">
            <a:spAutoFit/>
          </a:bodyPr>
          <a:lstStyle/>
          <a:p>
            <a:r>
              <a:rPr lang="lv-LV" sz="1400" b="1" dirty="0">
                <a:latin typeface="Arial" panose="020B0604020202020204" pitchFamily="34" charset="0"/>
                <a:cs typeface="Arial" panose="020B0604020202020204" pitchFamily="34" charset="0"/>
              </a:rPr>
              <a:t>Atbalsta Zemkopības ministrija un Lauku atbalsta dienests.</a:t>
            </a:r>
          </a:p>
        </p:txBody>
      </p:sp>
      <p:pic>
        <p:nvPicPr>
          <p:cNvPr id="3" name="Picture 2">
            <a:extLst>
              <a:ext uri="{FF2B5EF4-FFF2-40B4-BE49-F238E27FC236}">
                <a16:creationId xmlns:a16="http://schemas.microsoft.com/office/drawing/2014/main" id="{33727451-1F52-D534-84D9-E7B18DF1411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0019" y="341310"/>
            <a:ext cx="1005220" cy="1005220"/>
          </a:xfrm>
          <a:prstGeom prst="rect">
            <a:avLst/>
          </a:prstGeom>
        </p:spPr>
      </p:pic>
      <p:sp>
        <p:nvSpPr>
          <p:cNvPr id="4" name="TextBox 3">
            <a:extLst>
              <a:ext uri="{FF2B5EF4-FFF2-40B4-BE49-F238E27FC236}">
                <a16:creationId xmlns:a16="http://schemas.microsoft.com/office/drawing/2014/main" id="{FA2890C6-A100-9DE0-5513-1C5323D3337C}"/>
              </a:ext>
            </a:extLst>
          </p:cNvPr>
          <p:cNvSpPr txBox="1"/>
          <p:nvPr/>
        </p:nvSpPr>
        <p:spPr>
          <a:xfrm>
            <a:off x="550020" y="1315493"/>
            <a:ext cx="1190990" cy="430887"/>
          </a:xfrm>
          <a:prstGeom prst="rect">
            <a:avLst/>
          </a:prstGeom>
          <a:noFill/>
        </p:spPr>
        <p:txBody>
          <a:bodyPr wrap="square" rtlCol="0">
            <a:spAutoFit/>
          </a:bodyPr>
          <a:lstStyle/>
          <a:p>
            <a:r>
              <a:rPr lang="lv-LV" sz="1100" dirty="0">
                <a:solidFill>
                  <a:srgbClr val="3F81C3"/>
                </a:solidFill>
                <a:latin typeface="Trebuchet MS" panose="020B0603020202020204" pitchFamily="34" charset="0"/>
              </a:rPr>
              <a:t>Izveidojiet savu QR kodu</a:t>
            </a:r>
          </a:p>
        </p:txBody>
      </p:sp>
      <p:sp>
        <p:nvSpPr>
          <p:cNvPr id="5" name="Rectangle 4">
            <a:extLst>
              <a:ext uri="{FF2B5EF4-FFF2-40B4-BE49-F238E27FC236}">
                <a16:creationId xmlns:a16="http://schemas.microsoft.com/office/drawing/2014/main" id="{A7CA69CB-62DF-612A-6647-90DF835FC5AD}"/>
              </a:ext>
            </a:extLst>
          </p:cNvPr>
          <p:cNvSpPr/>
          <p:nvPr/>
        </p:nvSpPr>
        <p:spPr>
          <a:xfrm>
            <a:off x="5220479" y="5509883"/>
            <a:ext cx="1291100" cy="945441"/>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lv-LV" dirty="0"/>
              <a:t>LOGO</a:t>
            </a:r>
          </a:p>
        </p:txBody>
      </p:sp>
      <p:sp>
        <p:nvSpPr>
          <p:cNvPr id="6" name="Rectangle 5">
            <a:extLst>
              <a:ext uri="{FF2B5EF4-FFF2-40B4-BE49-F238E27FC236}">
                <a16:creationId xmlns:a16="http://schemas.microsoft.com/office/drawing/2014/main" id="{549CB4BB-C7A1-126F-BB83-8DA5320CA80E}"/>
              </a:ext>
            </a:extLst>
          </p:cNvPr>
          <p:cNvSpPr/>
          <p:nvPr/>
        </p:nvSpPr>
        <p:spPr>
          <a:xfrm>
            <a:off x="7440670" y="5501889"/>
            <a:ext cx="1291100" cy="945441"/>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lv-LV" dirty="0"/>
              <a:t>LOGO</a:t>
            </a:r>
          </a:p>
        </p:txBody>
      </p:sp>
      <p:pic>
        <p:nvPicPr>
          <p:cNvPr id="7" name="Picture 6">
            <a:extLst>
              <a:ext uri="{FF2B5EF4-FFF2-40B4-BE49-F238E27FC236}">
                <a16:creationId xmlns:a16="http://schemas.microsoft.com/office/drawing/2014/main" id="{F7E07FCA-244E-09AB-9E64-F4FAF0F2F1A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754727" y="537049"/>
            <a:ext cx="227732" cy="227732"/>
          </a:xfrm>
          <a:prstGeom prst="rect">
            <a:avLst/>
          </a:prstGeom>
        </p:spPr>
      </p:pic>
      <p:sp>
        <p:nvSpPr>
          <p:cNvPr id="9" name="TextBox 8">
            <a:extLst>
              <a:ext uri="{FF2B5EF4-FFF2-40B4-BE49-F238E27FC236}">
                <a16:creationId xmlns:a16="http://schemas.microsoft.com/office/drawing/2014/main" id="{DF510016-85F0-114D-446A-9BAC1E88F0A8}"/>
              </a:ext>
            </a:extLst>
          </p:cNvPr>
          <p:cNvSpPr txBox="1"/>
          <p:nvPr/>
        </p:nvSpPr>
        <p:spPr>
          <a:xfrm>
            <a:off x="3036236" y="538183"/>
            <a:ext cx="3616296" cy="261610"/>
          </a:xfrm>
          <a:prstGeom prst="rect">
            <a:avLst/>
          </a:prstGeom>
          <a:noFill/>
        </p:spPr>
        <p:txBody>
          <a:bodyPr wrap="square" rtlCol="0">
            <a:spAutoFit/>
          </a:bodyPr>
          <a:lstStyle/>
          <a:p>
            <a:r>
              <a:rPr lang="lv-LV" sz="1100" dirty="0">
                <a:latin typeface="Trebuchet MS" panose="020B0603020202020204" pitchFamily="34" charset="0"/>
              </a:rPr>
              <a:t>Ierakstiet tīmekļvietnes adresi</a:t>
            </a:r>
          </a:p>
        </p:txBody>
      </p:sp>
    </p:spTree>
    <p:extLst>
      <p:ext uri="{BB962C8B-B14F-4D97-AF65-F5344CB8AC3E}">
        <p14:creationId xmlns:p14="http://schemas.microsoft.com/office/powerpoint/2010/main" val="11640049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75</TotalTime>
  <Words>95</Words>
  <Application>Microsoft Office PowerPoint</Application>
  <PresentationFormat>A4 Paper (210x297 mm)</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Trebuchet MS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Agate Zālīte</dc:creator>
  <cp:lastModifiedBy>Agate Zālīte</cp:lastModifiedBy>
  <cp:revision>24</cp:revision>
  <dcterms:created xsi:type="dcterms:W3CDTF">2022-11-23T12:02:04Z</dcterms:created>
  <dcterms:modified xsi:type="dcterms:W3CDTF">2024-10-11T11:49:57Z</dcterms:modified>
</cp:coreProperties>
</file>