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034" rtl="0" eaLnBrk="1" latinLnBrk="0" hangingPunct="1">
      <a:defRPr sz="1799" kern="1200">
        <a:solidFill>
          <a:schemeClr val="tx1"/>
        </a:solidFill>
        <a:latin typeface="+mn-lt"/>
        <a:ea typeface="+mn-ea"/>
        <a:cs typeface="+mn-cs"/>
      </a:defRPr>
    </a:lvl1pPr>
    <a:lvl2pPr marL="457034" algn="l" defTabSz="457034" rtl="0" eaLnBrk="1" latinLnBrk="0" hangingPunct="1">
      <a:defRPr sz="1799" kern="1200">
        <a:solidFill>
          <a:schemeClr val="tx1"/>
        </a:solidFill>
        <a:latin typeface="+mn-lt"/>
        <a:ea typeface="+mn-ea"/>
        <a:cs typeface="+mn-cs"/>
      </a:defRPr>
    </a:lvl2pPr>
    <a:lvl3pPr marL="914070" algn="l" defTabSz="457034" rtl="0" eaLnBrk="1" latinLnBrk="0" hangingPunct="1">
      <a:defRPr sz="1799" kern="1200">
        <a:solidFill>
          <a:schemeClr val="tx1"/>
        </a:solidFill>
        <a:latin typeface="+mn-lt"/>
        <a:ea typeface="+mn-ea"/>
        <a:cs typeface="+mn-cs"/>
      </a:defRPr>
    </a:lvl3pPr>
    <a:lvl4pPr marL="1371106" algn="l" defTabSz="457034" rtl="0" eaLnBrk="1" latinLnBrk="0" hangingPunct="1">
      <a:defRPr sz="1799" kern="1200">
        <a:solidFill>
          <a:schemeClr val="tx1"/>
        </a:solidFill>
        <a:latin typeface="+mn-lt"/>
        <a:ea typeface="+mn-ea"/>
        <a:cs typeface="+mn-cs"/>
      </a:defRPr>
    </a:lvl4pPr>
    <a:lvl5pPr marL="1828140" algn="l" defTabSz="457034" rtl="0" eaLnBrk="1" latinLnBrk="0" hangingPunct="1">
      <a:defRPr sz="1799" kern="1200">
        <a:solidFill>
          <a:schemeClr val="tx1"/>
        </a:solidFill>
        <a:latin typeface="+mn-lt"/>
        <a:ea typeface="+mn-ea"/>
        <a:cs typeface="+mn-cs"/>
      </a:defRPr>
    </a:lvl5pPr>
    <a:lvl6pPr marL="2285176" algn="l" defTabSz="457034" rtl="0" eaLnBrk="1" latinLnBrk="0" hangingPunct="1">
      <a:defRPr sz="1799" kern="1200">
        <a:solidFill>
          <a:schemeClr val="tx1"/>
        </a:solidFill>
        <a:latin typeface="+mn-lt"/>
        <a:ea typeface="+mn-ea"/>
        <a:cs typeface="+mn-cs"/>
      </a:defRPr>
    </a:lvl6pPr>
    <a:lvl7pPr marL="2742211" algn="l" defTabSz="457034" rtl="0" eaLnBrk="1" latinLnBrk="0" hangingPunct="1">
      <a:defRPr sz="1799" kern="1200">
        <a:solidFill>
          <a:schemeClr val="tx1"/>
        </a:solidFill>
        <a:latin typeface="+mn-lt"/>
        <a:ea typeface="+mn-ea"/>
        <a:cs typeface="+mn-cs"/>
      </a:defRPr>
    </a:lvl7pPr>
    <a:lvl8pPr marL="3199246" algn="l" defTabSz="457034" rtl="0" eaLnBrk="1" latinLnBrk="0" hangingPunct="1">
      <a:defRPr sz="1799" kern="1200">
        <a:solidFill>
          <a:schemeClr val="tx1"/>
        </a:solidFill>
        <a:latin typeface="+mn-lt"/>
        <a:ea typeface="+mn-ea"/>
        <a:cs typeface="+mn-cs"/>
      </a:defRPr>
    </a:lvl8pPr>
    <a:lvl9pPr marL="3656281" algn="l" defTabSz="457034"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81C3"/>
    <a:srgbClr val="3C83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60" d="100"/>
          <a:sy n="60" d="100"/>
        </p:scale>
        <p:origin x="16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5"/>
            <a:ext cx="5143500" cy="2391656"/>
          </a:xfrm>
        </p:spPr>
        <p:txBody>
          <a:bodyPr/>
          <a:lstStyle>
            <a:lvl1pPr marL="0" indent="0" algn="ctr">
              <a:buNone/>
              <a:defRPr sz="1800"/>
            </a:lvl1pPr>
            <a:lvl2pPr marL="342894" indent="0" algn="ctr">
              <a:buNone/>
              <a:defRPr sz="1500"/>
            </a:lvl2pPr>
            <a:lvl3pPr marL="685787" indent="0" algn="ctr">
              <a:buNone/>
              <a:defRPr sz="1350"/>
            </a:lvl3pPr>
            <a:lvl4pPr marL="1028681" indent="0" algn="ctr">
              <a:buNone/>
              <a:defRPr sz="1200"/>
            </a:lvl4pPr>
            <a:lvl5pPr marL="1371575" indent="0" algn="ctr">
              <a:buNone/>
              <a:defRPr sz="1200"/>
            </a:lvl5pPr>
            <a:lvl6pPr marL="1714468" indent="0" algn="ctr">
              <a:buNone/>
              <a:defRPr sz="1200"/>
            </a:lvl6pPr>
            <a:lvl7pPr marL="2057362" indent="0" algn="ctr">
              <a:buNone/>
              <a:defRPr sz="1200"/>
            </a:lvl7pPr>
            <a:lvl8pPr marL="2400256" indent="0" algn="ctr">
              <a:buNone/>
              <a:defRPr sz="1200"/>
            </a:lvl8pPr>
            <a:lvl9pPr marL="274315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02D5CE-8D1D-4609-A3FD-4BF2ADD09594}" type="datetimeFigureOut">
              <a:rPr lang="lv-LV" smtClean="0"/>
              <a:t>11.10.2024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4193271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02D5CE-8D1D-4609-A3FD-4BF2ADD09594}" type="datetimeFigureOut">
              <a:rPr lang="lv-LV" smtClean="0"/>
              <a:t>11.10.2024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3939674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5"/>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5"/>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02D5CE-8D1D-4609-A3FD-4BF2ADD09594}" type="datetimeFigureOut">
              <a:rPr lang="lv-LV" smtClean="0"/>
              <a:t>11.10.2024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122638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02D5CE-8D1D-4609-A3FD-4BF2ADD09594}" type="datetimeFigureOut">
              <a:rPr lang="lv-LV" smtClean="0"/>
              <a:t>11.10.2024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459385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8"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8" y="6629228"/>
            <a:ext cx="5915025" cy="2166937"/>
          </a:xfrm>
        </p:spPr>
        <p:txBody>
          <a:bodyPr/>
          <a:lstStyle>
            <a:lvl1pPr marL="0" indent="0">
              <a:buNone/>
              <a:defRPr sz="1800">
                <a:solidFill>
                  <a:schemeClr val="tx1"/>
                </a:solidFill>
              </a:defRPr>
            </a:lvl1pPr>
            <a:lvl2pPr marL="342894" indent="0">
              <a:buNone/>
              <a:defRPr sz="1500">
                <a:solidFill>
                  <a:schemeClr val="tx1">
                    <a:tint val="75000"/>
                  </a:schemeClr>
                </a:solidFill>
              </a:defRPr>
            </a:lvl2pPr>
            <a:lvl3pPr marL="685787" indent="0">
              <a:buNone/>
              <a:defRPr sz="1350">
                <a:solidFill>
                  <a:schemeClr val="tx1">
                    <a:tint val="75000"/>
                  </a:schemeClr>
                </a:solidFill>
              </a:defRPr>
            </a:lvl3pPr>
            <a:lvl4pPr marL="1028681" indent="0">
              <a:buNone/>
              <a:defRPr sz="1200">
                <a:solidFill>
                  <a:schemeClr val="tx1">
                    <a:tint val="75000"/>
                  </a:schemeClr>
                </a:solidFill>
              </a:defRPr>
            </a:lvl4pPr>
            <a:lvl5pPr marL="1371575" indent="0">
              <a:buNone/>
              <a:defRPr sz="1200">
                <a:solidFill>
                  <a:schemeClr val="tx1">
                    <a:tint val="75000"/>
                  </a:schemeClr>
                </a:solidFill>
              </a:defRPr>
            </a:lvl5pPr>
            <a:lvl6pPr marL="1714468" indent="0">
              <a:buNone/>
              <a:defRPr sz="1200">
                <a:solidFill>
                  <a:schemeClr val="tx1">
                    <a:tint val="75000"/>
                  </a:schemeClr>
                </a:solidFill>
              </a:defRPr>
            </a:lvl6pPr>
            <a:lvl7pPr marL="2057362" indent="0">
              <a:buNone/>
              <a:defRPr sz="1200">
                <a:solidFill>
                  <a:schemeClr val="tx1">
                    <a:tint val="75000"/>
                  </a:schemeClr>
                </a:solidFill>
              </a:defRPr>
            </a:lvl7pPr>
            <a:lvl8pPr marL="2400256" indent="0">
              <a:buNone/>
              <a:defRPr sz="1200">
                <a:solidFill>
                  <a:schemeClr val="tx1">
                    <a:tint val="75000"/>
                  </a:schemeClr>
                </a:solidFill>
              </a:defRPr>
            </a:lvl8pPr>
            <a:lvl9pPr marL="274315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02D5CE-8D1D-4609-A3FD-4BF2ADD09594}" type="datetimeFigureOut">
              <a:rPr lang="lv-LV" smtClean="0"/>
              <a:t>11.10.2024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2422181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02D5CE-8D1D-4609-A3FD-4BF2ADD09594}" type="datetimeFigureOut">
              <a:rPr lang="lv-LV" smtClean="0"/>
              <a:t>11.10.2024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2853667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3"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3" y="2428349"/>
            <a:ext cx="2901255" cy="1190095"/>
          </a:xfrm>
        </p:spPr>
        <p:txBody>
          <a:bodyPr anchor="b"/>
          <a:lstStyle>
            <a:lvl1pPr marL="0" indent="0">
              <a:buNone/>
              <a:defRPr sz="1800" b="1"/>
            </a:lvl1pPr>
            <a:lvl2pPr marL="342894" indent="0">
              <a:buNone/>
              <a:defRPr sz="1500" b="1"/>
            </a:lvl2pPr>
            <a:lvl3pPr marL="685787" indent="0">
              <a:buNone/>
              <a:defRPr sz="1350" b="1"/>
            </a:lvl3pPr>
            <a:lvl4pPr marL="1028681" indent="0">
              <a:buNone/>
              <a:defRPr sz="1200" b="1"/>
            </a:lvl4pPr>
            <a:lvl5pPr marL="1371575" indent="0">
              <a:buNone/>
              <a:defRPr sz="1200" b="1"/>
            </a:lvl5pPr>
            <a:lvl6pPr marL="1714468" indent="0">
              <a:buNone/>
              <a:defRPr sz="1200" b="1"/>
            </a:lvl6pPr>
            <a:lvl7pPr marL="2057362" indent="0">
              <a:buNone/>
              <a:defRPr sz="1200" b="1"/>
            </a:lvl7pPr>
            <a:lvl8pPr marL="2400256" indent="0">
              <a:buNone/>
              <a:defRPr sz="1200" b="1"/>
            </a:lvl8pPr>
            <a:lvl9pPr marL="2743150" indent="0">
              <a:buNone/>
              <a:defRPr sz="1200" b="1"/>
            </a:lvl9pPr>
          </a:lstStyle>
          <a:p>
            <a:pPr lvl="0"/>
            <a:r>
              <a:rPr lang="en-US"/>
              <a:t>Edit Master text styles</a:t>
            </a:r>
          </a:p>
        </p:txBody>
      </p:sp>
      <p:sp>
        <p:nvSpPr>
          <p:cNvPr id="4" name="Content Placeholder 3"/>
          <p:cNvSpPr>
            <a:spLocks noGrp="1"/>
          </p:cNvSpPr>
          <p:nvPr>
            <p:ph sz="half" idx="2"/>
          </p:nvPr>
        </p:nvSpPr>
        <p:spPr>
          <a:xfrm>
            <a:off x="472383"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4" y="2428349"/>
            <a:ext cx="2915543" cy="1190095"/>
          </a:xfrm>
        </p:spPr>
        <p:txBody>
          <a:bodyPr anchor="b"/>
          <a:lstStyle>
            <a:lvl1pPr marL="0" indent="0">
              <a:buNone/>
              <a:defRPr sz="1800" b="1"/>
            </a:lvl1pPr>
            <a:lvl2pPr marL="342894" indent="0">
              <a:buNone/>
              <a:defRPr sz="1500" b="1"/>
            </a:lvl2pPr>
            <a:lvl3pPr marL="685787" indent="0">
              <a:buNone/>
              <a:defRPr sz="1350" b="1"/>
            </a:lvl3pPr>
            <a:lvl4pPr marL="1028681" indent="0">
              <a:buNone/>
              <a:defRPr sz="1200" b="1"/>
            </a:lvl4pPr>
            <a:lvl5pPr marL="1371575" indent="0">
              <a:buNone/>
              <a:defRPr sz="1200" b="1"/>
            </a:lvl5pPr>
            <a:lvl6pPr marL="1714468" indent="0">
              <a:buNone/>
              <a:defRPr sz="1200" b="1"/>
            </a:lvl6pPr>
            <a:lvl7pPr marL="2057362" indent="0">
              <a:buNone/>
              <a:defRPr sz="1200" b="1"/>
            </a:lvl7pPr>
            <a:lvl8pPr marL="2400256" indent="0">
              <a:buNone/>
              <a:defRPr sz="1200" b="1"/>
            </a:lvl8pPr>
            <a:lvl9pPr marL="2743150" indent="0">
              <a:buNone/>
              <a:defRPr sz="1200" b="1"/>
            </a:lvl9pPr>
          </a:lstStyle>
          <a:p>
            <a:pPr lvl="0"/>
            <a:r>
              <a:rPr lang="en-US"/>
              <a:t>Edit Master text styles</a:t>
            </a:r>
          </a:p>
        </p:txBody>
      </p:sp>
      <p:sp>
        <p:nvSpPr>
          <p:cNvPr id="6" name="Content Placeholder 5"/>
          <p:cNvSpPr>
            <a:spLocks noGrp="1"/>
          </p:cNvSpPr>
          <p:nvPr>
            <p:ph sz="quarter" idx="4"/>
          </p:nvPr>
        </p:nvSpPr>
        <p:spPr>
          <a:xfrm>
            <a:off x="3471864"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02D5CE-8D1D-4609-A3FD-4BF2ADD09594}" type="datetimeFigureOut">
              <a:rPr lang="lv-LV" smtClean="0"/>
              <a:t>11.10.2024</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2478714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02D5CE-8D1D-4609-A3FD-4BF2ADD09594}" type="datetimeFigureOut">
              <a:rPr lang="lv-LV" smtClean="0"/>
              <a:t>11.10.2024</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2441936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02D5CE-8D1D-4609-A3FD-4BF2ADD09594}" type="datetimeFigureOut">
              <a:rPr lang="lv-LV" smtClean="0"/>
              <a:t>11.10.2024</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155917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4"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2"/>
            <a:ext cx="2211884" cy="5505627"/>
          </a:xfrm>
        </p:spPr>
        <p:txBody>
          <a:bodyPr/>
          <a:lstStyle>
            <a:lvl1pPr marL="0" indent="0">
              <a:buNone/>
              <a:defRPr sz="1200"/>
            </a:lvl1pPr>
            <a:lvl2pPr marL="342894" indent="0">
              <a:buNone/>
              <a:defRPr sz="1050"/>
            </a:lvl2pPr>
            <a:lvl3pPr marL="685787" indent="0">
              <a:buNone/>
              <a:defRPr sz="900"/>
            </a:lvl3pPr>
            <a:lvl4pPr marL="1028681" indent="0">
              <a:buNone/>
              <a:defRPr sz="750"/>
            </a:lvl4pPr>
            <a:lvl5pPr marL="1371575" indent="0">
              <a:buNone/>
              <a:defRPr sz="750"/>
            </a:lvl5pPr>
            <a:lvl6pPr marL="1714468" indent="0">
              <a:buNone/>
              <a:defRPr sz="750"/>
            </a:lvl6pPr>
            <a:lvl7pPr marL="2057362" indent="0">
              <a:buNone/>
              <a:defRPr sz="750"/>
            </a:lvl7pPr>
            <a:lvl8pPr marL="2400256" indent="0">
              <a:buNone/>
              <a:defRPr sz="750"/>
            </a:lvl8pPr>
            <a:lvl9pPr marL="274315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B02D5CE-8D1D-4609-A3FD-4BF2ADD09594}" type="datetimeFigureOut">
              <a:rPr lang="lv-LV" smtClean="0"/>
              <a:t>11.10.2024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1822539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4" y="1426283"/>
            <a:ext cx="3471863" cy="7039681"/>
          </a:xfrm>
        </p:spPr>
        <p:txBody>
          <a:bodyPr anchor="t"/>
          <a:lstStyle>
            <a:lvl1pPr marL="0" indent="0">
              <a:buNone/>
              <a:defRPr sz="2400"/>
            </a:lvl1pPr>
            <a:lvl2pPr marL="342894" indent="0">
              <a:buNone/>
              <a:defRPr sz="2100"/>
            </a:lvl2pPr>
            <a:lvl3pPr marL="685787" indent="0">
              <a:buNone/>
              <a:defRPr sz="1800"/>
            </a:lvl3pPr>
            <a:lvl4pPr marL="1028681" indent="0">
              <a:buNone/>
              <a:defRPr sz="1500"/>
            </a:lvl4pPr>
            <a:lvl5pPr marL="1371575" indent="0">
              <a:buNone/>
              <a:defRPr sz="1500"/>
            </a:lvl5pPr>
            <a:lvl6pPr marL="1714468" indent="0">
              <a:buNone/>
              <a:defRPr sz="1500"/>
            </a:lvl6pPr>
            <a:lvl7pPr marL="2057362" indent="0">
              <a:buNone/>
              <a:defRPr sz="1500"/>
            </a:lvl7pPr>
            <a:lvl8pPr marL="2400256" indent="0">
              <a:buNone/>
              <a:defRPr sz="1500"/>
            </a:lvl8pPr>
            <a:lvl9pPr marL="274315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2"/>
            <a:ext cx="2211884" cy="5505627"/>
          </a:xfrm>
        </p:spPr>
        <p:txBody>
          <a:bodyPr/>
          <a:lstStyle>
            <a:lvl1pPr marL="0" indent="0">
              <a:buNone/>
              <a:defRPr sz="1200"/>
            </a:lvl1pPr>
            <a:lvl2pPr marL="342894" indent="0">
              <a:buNone/>
              <a:defRPr sz="1050"/>
            </a:lvl2pPr>
            <a:lvl3pPr marL="685787" indent="0">
              <a:buNone/>
              <a:defRPr sz="900"/>
            </a:lvl3pPr>
            <a:lvl4pPr marL="1028681" indent="0">
              <a:buNone/>
              <a:defRPr sz="750"/>
            </a:lvl4pPr>
            <a:lvl5pPr marL="1371575" indent="0">
              <a:buNone/>
              <a:defRPr sz="750"/>
            </a:lvl5pPr>
            <a:lvl6pPr marL="1714468" indent="0">
              <a:buNone/>
              <a:defRPr sz="750"/>
            </a:lvl6pPr>
            <a:lvl7pPr marL="2057362" indent="0">
              <a:buNone/>
              <a:defRPr sz="750"/>
            </a:lvl7pPr>
            <a:lvl8pPr marL="2400256" indent="0">
              <a:buNone/>
              <a:defRPr sz="750"/>
            </a:lvl8pPr>
            <a:lvl9pPr marL="274315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B02D5CE-8D1D-4609-A3FD-4BF2ADD09594}" type="datetimeFigureOut">
              <a:rPr lang="lv-LV" smtClean="0"/>
              <a:t>11.10.2024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594C2ED-C884-46A7-AA3B-450241C85405}" type="slidenum">
              <a:rPr lang="lv-LV" smtClean="0"/>
              <a:t>‹#›</a:t>
            </a:fld>
            <a:endParaRPr lang="lv-LV"/>
          </a:p>
        </p:txBody>
      </p:sp>
    </p:spTree>
    <p:extLst>
      <p:ext uri="{BB962C8B-B14F-4D97-AF65-F5344CB8AC3E}">
        <p14:creationId xmlns:p14="http://schemas.microsoft.com/office/powerpoint/2010/main" val="96663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0"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90"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9"/>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B02D5CE-8D1D-4609-A3FD-4BF2ADD09594}" type="datetimeFigureOut">
              <a:rPr lang="lv-LV" smtClean="0"/>
              <a:t>11.10.2024</a:t>
            </a:fld>
            <a:endParaRPr lang="lv-LV"/>
          </a:p>
        </p:txBody>
      </p:sp>
      <p:sp>
        <p:nvSpPr>
          <p:cNvPr id="5" name="Footer Placeholder 4"/>
          <p:cNvSpPr>
            <a:spLocks noGrp="1"/>
          </p:cNvSpPr>
          <p:nvPr>
            <p:ph type="ftr" sz="quarter" idx="3"/>
          </p:nvPr>
        </p:nvSpPr>
        <p:spPr>
          <a:xfrm>
            <a:off x="2271715" y="9181399"/>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4843463" y="9181399"/>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594C2ED-C884-46A7-AA3B-450241C85405}" type="slidenum">
              <a:rPr lang="lv-LV" smtClean="0"/>
              <a:t>‹#›</a:t>
            </a:fld>
            <a:endParaRPr lang="lv-LV"/>
          </a:p>
        </p:txBody>
      </p:sp>
    </p:spTree>
    <p:extLst>
      <p:ext uri="{BB962C8B-B14F-4D97-AF65-F5344CB8AC3E}">
        <p14:creationId xmlns:p14="http://schemas.microsoft.com/office/powerpoint/2010/main" val="1997296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78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7" indent="-171447" algn="l" defTabSz="68578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41" indent="-171447" algn="l" defTabSz="68578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34" indent="-171447" algn="l" defTabSz="68578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8" indent="-171447" algn="l" defTabSz="68578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22" indent="-171447" algn="l" defTabSz="68578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15" indent="-171447" algn="l" defTabSz="68578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09" indent="-171447" algn="l" defTabSz="68578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03" indent="-171447" algn="l" defTabSz="68578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97" indent="-171447" algn="l" defTabSz="68578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7" rtl="0" eaLnBrk="1" latinLnBrk="0" hangingPunct="1">
        <a:defRPr sz="1350" kern="1200">
          <a:solidFill>
            <a:schemeClr val="tx1"/>
          </a:solidFill>
          <a:latin typeface="+mn-lt"/>
          <a:ea typeface="+mn-ea"/>
          <a:cs typeface="+mn-cs"/>
        </a:defRPr>
      </a:lvl1pPr>
      <a:lvl2pPr marL="342894" algn="l" defTabSz="685787" rtl="0" eaLnBrk="1" latinLnBrk="0" hangingPunct="1">
        <a:defRPr sz="1350" kern="1200">
          <a:solidFill>
            <a:schemeClr val="tx1"/>
          </a:solidFill>
          <a:latin typeface="+mn-lt"/>
          <a:ea typeface="+mn-ea"/>
          <a:cs typeface="+mn-cs"/>
        </a:defRPr>
      </a:lvl2pPr>
      <a:lvl3pPr marL="685787" algn="l" defTabSz="685787" rtl="0" eaLnBrk="1" latinLnBrk="0" hangingPunct="1">
        <a:defRPr sz="1350" kern="1200">
          <a:solidFill>
            <a:schemeClr val="tx1"/>
          </a:solidFill>
          <a:latin typeface="+mn-lt"/>
          <a:ea typeface="+mn-ea"/>
          <a:cs typeface="+mn-cs"/>
        </a:defRPr>
      </a:lvl3pPr>
      <a:lvl4pPr marL="1028681" algn="l" defTabSz="685787" rtl="0" eaLnBrk="1" latinLnBrk="0" hangingPunct="1">
        <a:defRPr sz="1350" kern="1200">
          <a:solidFill>
            <a:schemeClr val="tx1"/>
          </a:solidFill>
          <a:latin typeface="+mn-lt"/>
          <a:ea typeface="+mn-ea"/>
          <a:cs typeface="+mn-cs"/>
        </a:defRPr>
      </a:lvl4pPr>
      <a:lvl5pPr marL="1371575" algn="l" defTabSz="685787" rtl="0" eaLnBrk="1" latinLnBrk="0" hangingPunct="1">
        <a:defRPr sz="1350" kern="1200">
          <a:solidFill>
            <a:schemeClr val="tx1"/>
          </a:solidFill>
          <a:latin typeface="+mn-lt"/>
          <a:ea typeface="+mn-ea"/>
          <a:cs typeface="+mn-cs"/>
        </a:defRPr>
      </a:lvl5pPr>
      <a:lvl6pPr marL="1714468" algn="l" defTabSz="685787" rtl="0" eaLnBrk="1" latinLnBrk="0" hangingPunct="1">
        <a:defRPr sz="1350" kern="1200">
          <a:solidFill>
            <a:schemeClr val="tx1"/>
          </a:solidFill>
          <a:latin typeface="+mn-lt"/>
          <a:ea typeface="+mn-ea"/>
          <a:cs typeface="+mn-cs"/>
        </a:defRPr>
      </a:lvl6pPr>
      <a:lvl7pPr marL="2057362" algn="l" defTabSz="685787" rtl="0" eaLnBrk="1" latinLnBrk="0" hangingPunct="1">
        <a:defRPr sz="1350" kern="1200">
          <a:solidFill>
            <a:schemeClr val="tx1"/>
          </a:solidFill>
          <a:latin typeface="+mn-lt"/>
          <a:ea typeface="+mn-ea"/>
          <a:cs typeface="+mn-cs"/>
        </a:defRPr>
      </a:lvl7pPr>
      <a:lvl8pPr marL="2400256" algn="l" defTabSz="685787" rtl="0" eaLnBrk="1" latinLnBrk="0" hangingPunct="1">
        <a:defRPr sz="1350" kern="1200">
          <a:solidFill>
            <a:schemeClr val="tx1"/>
          </a:solidFill>
          <a:latin typeface="+mn-lt"/>
          <a:ea typeface="+mn-ea"/>
          <a:cs typeface="+mn-cs"/>
        </a:defRPr>
      </a:lvl8pPr>
      <a:lvl9pPr marL="2743150" algn="l" defTabSz="68578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410693" y="0"/>
            <a:ext cx="4447309" cy="103910"/>
          </a:xfrm>
          <a:prstGeom prst="rect">
            <a:avLst/>
          </a:prstGeom>
          <a:solidFill>
            <a:srgbClr val="3F81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2404"/>
          </a:p>
        </p:txBody>
      </p:sp>
      <p:sp>
        <p:nvSpPr>
          <p:cNvPr id="15" name="Rectangle 14"/>
          <p:cNvSpPr/>
          <p:nvPr/>
        </p:nvSpPr>
        <p:spPr>
          <a:xfrm>
            <a:off x="2410693" y="9812723"/>
            <a:ext cx="4447309" cy="103910"/>
          </a:xfrm>
          <a:prstGeom prst="rect">
            <a:avLst/>
          </a:prstGeom>
          <a:solidFill>
            <a:srgbClr val="3F81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2404"/>
          </a:p>
        </p:txBody>
      </p:sp>
      <p:sp>
        <p:nvSpPr>
          <p:cNvPr id="20" name="TextBox 19"/>
          <p:cNvSpPr txBox="1"/>
          <p:nvPr/>
        </p:nvSpPr>
        <p:spPr>
          <a:xfrm>
            <a:off x="2410693" y="3889163"/>
            <a:ext cx="4019923" cy="2554545"/>
          </a:xfrm>
          <a:prstGeom prst="rect">
            <a:avLst/>
          </a:prstGeom>
          <a:noFill/>
        </p:spPr>
        <p:txBody>
          <a:bodyPr wrap="square" rtlCol="0">
            <a:spAutoFit/>
          </a:bodyPr>
          <a:lstStyle/>
          <a:p>
            <a:r>
              <a:rPr lang="lv-LV" sz="1600" dirty="0">
                <a:latin typeface="Arial" panose="020B0604020202020204" pitchFamily="34" charset="0"/>
                <a:cs typeface="Arial" panose="020B0604020202020204" pitchFamily="34" charset="0"/>
              </a:rPr>
              <a:t>Projekta apraksts (max 400 zīmes, fonts – Arial, krāsa - melna) teksts teksts teksts teksts teksts teksts teksts teksts  teksts teksts teksts teksts teksts teksts teksts teksts teksts teksts teksts teksts teksts teksts teksts teksts teksts teksts teksts teksts teksts teksts teksts teksts teksts teksts teksts teksts teksts teksts teksts teksts teksts teksts teksts teksts teksts teksts teksts teksts teksts</a:t>
            </a:r>
            <a:endParaRPr lang="lv-LV" sz="1600" b="1" dirty="0">
              <a:latin typeface="Arial" panose="020B0604020202020204" pitchFamily="34" charset="0"/>
              <a:cs typeface="Arial" panose="020B0604020202020204" pitchFamily="34" charset="0"/>
            </a:endParaRPr>
          </a:p>
        </p:txBody>
      </p:sp>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2634" y="8633252"/>
            <a:ext cx="635092" cy="814221"/>
          </a:xfrm>
          <a:prstGeom prst="rect">
            <a:avLst/>
          </a:prstGeom>
        </p:spPr>
      </p:pic>
      <p:pic>
        <p:nvPicPr>
          <p:cNvPr id="22" name="Picture 21"/>
          <p:cNvPicPr>
            <a:picLocks noChangeAspect="1"/>
          </p:cNvPicPr>
          <p:nvPr/>
        </p:nvPicPr>
        <p:blipFill rotWithShape="1">
          <a:blip r:embed="rId3" cstate="print">
            <a:extLst>
              <a:ext uri="{28A0092B-C50C-407E-A947-70E740481C1C}">
                <a14:useLocalDpi xmlns:a14="http://schemas.microsoft.com/office/drawing/2010/main" val="0"/>
              </a:ext>
            </a:extLst>
          </a:blip>
          <a:srcRect t="6473" b="6975"/>
          <a:stretch/>
        </p:blipFill>
        <p:spPr>
          <a:xfrm>
            <a:off x="491996" y="8475435"/>
            <a:ext cx="1190989" cy="1044426"/>
          </a:xfrm>
          <a:prstGeom prst="rect">
            <a:avLst/>
          </a:prstGeom>
        </p:spPr>
      </p:pic>
      <p:sp>
        <p:nvSpPr>
          <p:cNvPr id="18" name="TextBox 17"/>
          <p:cNvSpPr txBox="1"/>
          <p:nvPr/>
        </p:nvSpPr>
        <p:spPr>
          <a:xfrm>
            <a:off x="2380205" y="1603891"/>
            <a:ext cx="3928293" cy="1815882"/>
          </a:xfrm>
          <a:prstGeom prst="rect">
            <a:avLst/>
          </a:prstGeom>
          <a:noFill/>
        </p:spPr>
        <p:txBody>
          <a:bodyPr wrap="square" rtlCol="0">
            <a:spAutoFit/>
          </a:bodyPr>
          <a:lstStyle/>
          <a:p>
            <a:r>
              <a:rPr lang="lv-LV" sz="2800" dirty="0">
                <a:solidFill>
                  <a:srgbClr val="3F81C3"/>
                </a:solidFill>
                <a:latin typeface="Trebuchet MS" panose="020B0603020202020204" pitchFamily="34" charset="0"/>
              </a:rPr>
              <a:t>PROJEKTA NOSAUKUMS: ALL CAPS, FONTS - TREBUCHET, KRĀSA - ZILA</a:t>
            </a:r>
          </a:p>
        </p:txBody>
      </p:sp>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0557" y="198821"/>
            <a:ext cx="1005220" cy="1005220"/>
          </a:xfrm>
          <a:prstGeom prst="rect">
            <a:avLst/>
          </a:prstGeom>
        </p:spPr>
      </p:pic>
      <p:sp>
        <p:nvSpPr>
          <p:cNvPr id="38" name="TextBox 37"/>
          <p:cNvSpPr txBox="1"/>
          <p:nvPr/>
        </p:nvSpPr>
        <p:spPr>
          <a:xfrm>
            <a:off x="290558" y="1173004"/>
            <a:ext cx="1190990" cy="430887"/>
          </a:xfrm>
          <a:prstGeom prst="rect">
            <a:avLst/>
          </a:prstGeom>
          <a:noFill/>
        </p:spPr>
        <p:txBody>
          <a:bodyPr wrap="square" rtlCol="0">
            <a:spAutoFit/>
          </a:bodyPr>
          <a:lstStyle/>
          <a:p>
            <a:r>
              <a:rPr lang="lv-LV" sz="1100" dirty="0">
                <a:solidFill>
                  <a:srgbClr val="3F81C3"/>
                </a:solidFill>
                <a:latin typeface="Trebuchet MS" panose="020B0603020202020204" pitchFamily="34" charset="0"/>
              </a:rPr>
              <a:t>Izveidojiet savu QR kodu</a:t>
            </a:r>
          </a:p>
        </p:txBody>
      </p:sp>
      <p:sp>
        <p:nvSpPr>
          <p:cNvPr id="2" name="Rectangle 1">
            <a:extLst>
              <a:ext uri="{FF2B5EF4-FFF2-40B4-BE49-F238E27FC236}">
                <a16:creationId xmlns:a16="http://schemas.microsoft.com/office/drawing/2014/main" id="{AEEA1C1E-890B-E738-24A3-55925F677157}"/>
              </a:ext>
            </a:extLst>
          </p:cNvPr>
          <p:cNvSpPr/>
          <p:nvPr/>
        </p:nvSpPr>
        <p:spPr>
          <a:xfrm>
            <a:off x="4028210" y="8633251"/>
            <a:ext cx="1065007" cy="814221"/>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lv-LV" dirty="0"/>
              <a:t>LOGO</a:t>
            </a:r>
          </a:p>
        </p:txBody>
      </p:sp>
      <p:sp>
        <p:nvSpPr>
          <p:cNvPr id="4" name="Rectangle 3">
            <a:extLst>
              <a:ext uri="{FF2B5EF4-FFF2-40B4-BE49-F238E27FC236}">
                <a16:creationId xmlns:a16="http://schemas.microsoft.com/office/drawing/2014/main" id="{E95E4FF9-F0CA-F4C7-B939-F453DA1660C3}"/>
              </a:ext>
            </a:extLst>
          </p:cNvPr>
          <p:cNvSpPr/>
          <p:nvPr/>
        </p:nvSpPr>
        <p:spPr>
          <a:xfrm>
            <a:off x="5341197" y="8633250"/>
            <a:ext cx="1065007" cy="814221"/>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lv-LV" dirty="0"/>
              <a:t>LOGO</a:t>
            </a:r>
          </a:p>
        </p:txBody>
      </p:sp>
      <p:pic>
        <p:nvPicPr>
          <p:cNvPr id="13" name="Picture 12">
            <a:extLst>
              <a:ext uri="{FF2B5EF4-FFF2-40B4-BE49-F238E27FC236}">
                <a16:creationId xmlns:a16="http://schemas.microsoft.com/office/drawing/2014/main" id="{964BB78D-04A8-47C2-6EDC-F9C5930BC31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10693" y="292635"/>
            <a:ext cx="227732" cy="227732"/>
          </a:xfrm>
          <a:prstGeom prst="rect">
            <a:avLst/>
          </a:prstGeom>
        </p:spPr>
      </p:pic>
      <p:sp>
        <p:nvSpPr>
          <p:cNvPr id="14" name="TextBox 13">
            <a:extLst>
              <a:ext uri="{FF2B5EF4-FFF2-40B4-BE49-F238E27FC236}">
                <a16:creationId xmlns:a16="http://schemas.microsoft.com/office/drawing/2014/main" id="{E0CA3EF9-B593-037F-562A-650158FE8B52}"/>
              </a:ext>
            </a:extLst>
          </p:cNvPr>
          <p:cNvSpPr txBox="1"/>
          <p:nvPr/>
        </p:nvSpPr>
        <p:spPr>
          <a:xfrm>
            <a:off x="2692202" y="293769"/>
            <a:ext cx="3616296" cy="261610"/>
          </a:xfrm>
          <a:prstGeom prst="rect">
            <a:avLst/>
          </a:prstGeom>
          <a:noFill/>
        </p:spPr>
        <p:txBody>
          <a:bodyPr wrap="square" rtlCol="0">
            <a:spAutoFit/>
          </a:bodyPr>
          <a:lstStyle/>
          <a:p>
            <a:r>
              <a:rPr lang="lv-LV" sz="1100" dirty="0">
                <a:latin typeface="Trebuchet MS" panose="020B0603020202020204" pitchFamily="34" charset="0"/>
              </a:rPr>
              <a:t>Ierakstiet tīmekļvietnes adresi</a:t>
            </a:r>
          </a:p>
        </p:txBody>
      </p:sp>
      <p:sp>
        <p:nvSpPr>
          <p:cNvPr id="16" name="TextBox 15">
            <a:extLst>
              <a:ext uri="{FF2B5EF4-FFF2-40B4-BE49-F238E27FC236}">
                <a16:creationId xmlns:a16="http://schemas.microsoft.com/office/drawing/2014/main" id="{E6FEA8A5-BFF1-3CB8-2CBE-392D5A8FB5FF}"/>
              </a:ext>
            </a:extLst>
          </p:cNvPr>
          <p:cNvSpPr txBox="1"/>
          <p:nvPr/>
        </p:nvSpPr>
        <p:spPr>
          <a:xfrm>
            <a:off x="2386478" y="7299911"/>
            <a:ext cx="4019923" cy="584775"/>
          </a:xfrm>
          <a:prstGeom prst="rect">
            <a:avLst/>
          </a:prstGeom>
          <a:noFill/>
        </p:spPr>
        <p:txBody>
          <a:bodyPr wrap="square" rtlCol="0">
            <a:spAutoFit/>
          </a:bodyPr>
          <a:lstStyle/>
          <a:p>
            <a:r>
              <a:rPr lang="lv-LV" sz="1600" b="1" dirty="0">
                <a:latin typeface="Arial" panose="020B0604020202020204" pitchFamily="34" charset="0"/>
                <a:cs typeface="Arial" panose="020B0604020202020204" pitchFamily="34" charset="0"/>
              </a:rPr>
              <a:t>Atbalsta Zemkopības ministrija un Lauku atbalsta dienests.</a:t>
            </a:r>
          </a:p>
        </p:txBody>
      </p:sp>
    </p:spTree>
    <p:extLst>
      <p:ext uri="{BB962C8B-B14F-4D97-AF65-F5344CB8AC3E}">
        <p14:creationId xmlns:p14="http://schemas.microsoft.com/office/powerpoint/2010/main" val="11640049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TotalTime>
  <Words>94</Words>
  <Application>Microsoft Office PowerPoint</Application>
  <PresentationFormat>A4 Paper (210x297 mm)</PresentationFormat>
  <Paragraphs>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Trebuchet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Agate Zālīte</dc:creator>
  <cp:lastModifiedBy>Agate Zālīte</cp:lastModifiedBy>
  <cp:revision>27</cp:revision>
  <dcterms:created xsi:type="dcterms:W3CDTF">2022-11-23T12:02:04Z</dcterms:created>
  <dcterms:modified xsi:type="dcterms:W3CDTF">2024-10-11T11:50:01Z</dcterms:modified>
</cp:coreProperties>
</file>