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034" rtl="0" eaLnBrk="1" latinLnBrk="0" hangingPunct="1">
      <a:defRPr sz="1799" kern="1200">
        <a:solidFill>
          <a:schemeClr val="tx1"/>
        </a:solidFill>
        <a:latin typeface="+mn-lt"/>
        <a:ea typeface="+mn-ea"/>
        <a:cs typeface="+mn-cs"/>
      </a:defRPr>
    </a:lvl1pPr>
    <a:lvl2pPr marL="457034" algn="l" defTabSz="457034" rtl="0" eaLnBrk="1" latinLnBrk="0" hangingPunct="1">
      <a:defRPr sz="1799" kern="1200">
        <a:solidFill>
          <a:schemeClr val="tx1"/>
        </a:solidFill>
        <a:latin typeface="+mn-lt"/>
        <a:ea typeface="+mn-ea"/>
        <a:cs typeface="+mn-cs"/>
      </a:defRPr>
    </a:lvl2pPr>
    <a:lvl3pPr marL="914070" algn="l" defTabSz="457034" rtl="0" eaLnBrk="1" latinLnBrk="0" hangingPunct="1">
      <a:defRPr sz="1799" kern="1200">
        <a:solidFill>
          <a:schemeClr val="tx1"/>
        </a:solidFill>
        <a:latin typeface="+mn-lt"/>
        <a:ea typeface="+mn-ea"/>
        <a:cs typeface="+mn-cs"/>
      </a:defRPr>
    </a:lvl3pPr>
    <a:lvl4pPr marL="1371106" algn="l" defTabSz="457034" rtl="0" eaLnBrk="1" latinLnBrk="0" hangingPunct="1">
      <a:defRPr sz="1799" kern="1200">
        <a:solidFill>
          <a:schemeClr val="tx1"/>
        </a:solidFill>
        <a:latin typeface="+mn-lt"/>
        <a:ea typeface="+mn-ea"/>
        <a:cs typeface="+mn-cs"/>
      </a:defRPr>
    </a:lvl4pPr>
    <a:lvl5pPr marL="1828140" algn="l" defTabSz="457034" rtl="0" eaLnBrk="1" latinLnBrk="0" hangingPunct="1">
      <a:defRPr sz="1799" kern="1200">
        <a:solidFill>
          <a:schemeClr val="tx1"/>
        </a:solidFill>
        <a:latin typeface="+mn-lt"/>
        <a:ea typeface="+mn-ea"/>
        <a:cs typeface="+mn-cs"/>
      </a:defRPr>
    </a:lvl5pPr>
    <a:lvl6pPr marL="2285176" algn="l" defTabSz="457034" rtl="0" eaLnBrk="1" latinLnBrk="0" hangingPunct="1">
      <a:defRPr sz="1799" kern="1200">
        <a:solidFill>
          <a:schemeClr val="tx1"/>
        </a:solidFill>
        <a:latin typeface="+mn-lt"/>
        <a:ea typeface="+mn-ea"/>
        <a:cs typeface="+mn-cs"/>
      </a:defRPr>
    </a:lvl6pPr>
    <a:lvl7pPr marL="2742211" algn="l" defTabSz="457034" rtl="0" eaLnBrk="1" latinLnBrk="0" hangingPunct="1">
      <a:defRPr sz="1799" kern="1200">
        <a:solidFill>
          <a:schemeClr val="tx1"/>
        </a:solidFill>
        <a:latin typeface="+mn-lt"/>
        <a:ea typeface="+mn-ea"/>
        <a:cs typeface="+mn-cs"/>
      </a:defRPr>
    </a:lvl7pPr>
    <a:lvl8pPr marL="3199246" algn="l" defTabSz="457034" rtl="0" eaLnBrk="1" latinLnBrk="0" hangingPunct="1">
      <a:defRPr sz="1799" kern="1200">
        <a:solidFill>
          <a:schemeClr val="tx1"/>
        </a:solidFill>
        <a:latin typeface="+mn-lt"/>
        <a:ea typeface="+mn-ea"/>
        <a:cs typeface="+mn-cs"/>
      </a:defRPr>
    </a:lvl8pPr>
    <a:lvl9pPr marL="3656281" algn="l" defTabSz="457034"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81C3"/>
    <a:srgbClr val="3C83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60" d="100"/>
          <a:sy n="60" d="100"/>
        </p:scale>
        <p:origin x="16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5"/>
            <a:ext cx="5143500" cy="2391656"/>
          </a:xfrm>
        </p:spPr>
        <p:txBody>
          <a:bodyPr/>
          <a:lstStyle>
            <a:lvl1pPr marL="0" indent="0" algn="ctr">
              <a:buNone/>
              <a:defRPr sz="1800"/>
            </a:lvl1pPr>
            <a:lvl2pPr marL="342894" indent="0" algn="ctr">
              <a:buNone/>
              <a:defRPr sz="1500"/>
            </a:lvl2pPr>
            <a:lvl3pPr marL="685787" indent="0" algn="ctr">
              <a:buNone/>
              <a:defRPr sz="1350"/>
            </a:lvl3pPr>
            <a:lvl4pPr marL="1028681" indent="0" algn="ctr">
              <a:buNone/>
              <a:defRPr sz="1200"/>
            </a:lvl4pPr>
            <a:lvl5pPr marL="1371575" indent="0" algn="ctr">
              <a:buNone/>
              <a:defRPr sz="1200"/>
            </a:lvl5pPr>
            <a:lvl6pPr marL="1714468" indent="0" algn="ctr">
              <a:buNone/>
              <a:defRPr sz="1200"/>
            </a:lvl6pPr>
            <a:lvl7pPr marL="2057362" indent="0" algn="ctr">
              <a:buNone/>
              <a:defRPr sz="1200"/>
            </a:lvl7pPr>
            <a:lvl8pPr marL="2400256" indent="0" algn="ctr">
              <a:buNone/>
              <a:defRPr sz="1200"/>
            </a:lvl8pPr>
            <a:lvl9pPr marL="274315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419327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3939674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5"/>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22638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459385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8"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8" y="6629228"/>
            <a:ext cx="5915025" cy="2166937"/>
          </a:xfrm>
        </p:spPr>
        <p:txBody>
          <a:bodyPr/>
          <a:lstStyle>
            <a:lvl1pPr marL="0" indent="0">
              <a:buNone/>
              <a:defRPr sz="1800">
                <a:solidFill>
                  <a:schemeClr val="tx1"/>
                </a:solidFill>
              </a:defRPr>
            </a:lvl1pPr>
            <a:lvl2pPr marL="342894" indent="0">
              <a:buNone/>
              <a:defRPr sz="1500">
                <a:solidFill>
                  <a:schemeClr val="tx1">
                    <a:tint val="75000"/>
                  </a:schemeClr>
                </a:solidFill>
              </a:defRPr>
            </a:lvl2pPr>
            <a:lvl3pPr marL="685787" indent="0">
              <a:buNone/>
              <a:defRPr sz="1350">
                <a:solidFill>
                  <a:schemeClr val="tx1">
                    <a:tint val="75000"/>
                  </a:schemeClr>
                </a:solidFill>
              </a:defRPr>
            </a:lvl3pPr>
            <a:lvl4pPr marL="1028681" indent="0">
              <a:buNone/>
              <a:defRPr sz="1200">
                <a:solidFill>
                  <a:schemeClr val="tx1">
                    <a:tint val="75000"/>
                  </a:schemeClr>
                </a:solidFill>
              </a:defRPr>
            </a:lvl4pPr>
            <a:lvl5pPr marL="1371575" indent="0">
              <a:buNone/>
              <a:defRPr sz="1200">
                <a:solidFill>
                  <a:schemeClr val="tx1">
                    <a:tint val="75000"/>
                  </a:schemeClr>
                </a:solidFill>
              </a:defRPr>
            </a:lvl5pPr>
            <a:lvl6pPr marL="1714468" indent="0">
              <a:buNone/>
              <a:defRPr sz="1200">
                <a:solidFill>
                  <a:schemeClr val="tx1">
                    <a:tint val="75000"/>
                  </a:schemeClr>
                </a:solidFill>
              </a:defRPr>
            </a:lvl6pPr>
            <a:lvl7pPr marL="2057362" indent="0">
              <a:buNone/>
              <a:defRPr sz="1200">
                <a:solidFill>
                  <a:schemeClr val="tx1">
                    <a:tint val="75000"/>
                  </a:schemeClr>
                </a:solidFill>
              </a:defRPr>
            </a:lvl7pPr>
            <a:lvl8pPr marL="2400256" indent="0">
              <a:buNone/>
              <a:defRPr sz="1200">
                <a:solidFill>
                  <a:schemeClr val="tx1">
                    <a:tint val="75000"/>
                  </a:schemeClr>
                </a:solidFill>
              </a:defRPr>
            </a:lvl8pPr>
            <a:lvl9pPr marL="274315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22181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853667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3" y="2428349"/>
            <a:ext cx="2901255" cy="1190095"/>
          </a:xfrm>
        </p:spPr>
        <p:txBody>
          <a:bodyPr anchor="b"/>
          <a:lstStyle>
            <a:lvl1pPr marL="0" indent="0">
              <a:buNone/>
              <a:defRPr sz="1800" b="1"/>
            </a:lvl1pPr>
            <a:lvl2pPr marL="342894" indent="0">
              <a:buNone/>
              <a:defRPr sz="1500" b="1"/>
            </a:lvl2pPr>
            <a:lvl3pPr marL="685787" indent="0">
              <a:buNone/>
              <a:defRPr sz="1350" b="1"/>
            </a:lvl3pPr>
            <a:lvl4pPr marL="1028681" indent="0">
              <a:buNone/>
              <a:defRPr sz="1200" b="1"/>
            </a:lvl4pPr>
            <a:lvl5pPr marL="1371575" indent="0">
              <a:buNone/>
              <a:defRPr sz="1200" b="1"/>
            </a:lvl5pPr>
            <a:lvl6pPr marL="1714468" indent="0">
              <a:buNone/>
              <a:defRPr sz="1200" b="1"/>
            </a:lvl6pPr>
            <a:lvl7pPr marL="2057362" indent="0">
              <a:buNone/>
              <a:defRPr sz="1200" b="1"/>
            </a:lvl7pPr>
            <a:lvl8pPr marL="2400256" indent="0">
              <a:buNone/>
              <a:defRPr sz="1200" b="1"/>
            </a:lvl8pPr>
            <a:lvl9pPr marL="2743150" indent="0">
              <a:buNone/>
              <a:defRPr sz="1200" b="1"/>
            </a:lvl9pPr>
          </a:lstStyle>
          <a:p>
            <a:pPr lvl="0"/>
            <a:r>
              <a:rPr lang="en-US"/>
              <a:t>Edit Master text styles</a:t>
            </a:r>
          </a:p>
        </p:txBody>
      </p:sp>
      <p:sp>
        <p:nvSpPr>
          <p:cNvPr id="4" name="Content Placeholder 3"/>
          <p:cNvSpPr>
            <a:spLocks noGrp="1"/>
          </p:cNvSpPr>
          <p:nvPr>
            <p:ph sz="half" idx="2"/>
          </p:nvPr>
        </p:nvSpPr>
        <p:spPr>
          <a:xfrm>
            <a:off x="472383"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4" y="2428349"/>
            <a:ext cx="2915543" cy="1190095"/>
          </a:xfrm>
        </p:spPr>
        <p:txBody>
          <a:bodyPr anchor="b"/>
          <a:lstStyle>
            <a:lvl1pPr marL="0" indent="0">
              <a:buNone/>
              <a:defRPr sz="1800" b="1"/>
            </a:lvl1pPr>
            <a:lvl2pPr marL="342894" indent="0">
              <a:buNone/>
              <a:defRPr sz="1500" b="1"/>
            </a:lvl2pPr>
            <a:lvl3pPr marL="685787" indent="0">
              <a:buNone/>
              <a:defRPr sz="1350" b="1"/>
            </a:lvl3pPr>
            <a:lvl4pPr marL="1028681" indent="0">
              <a:buNone/>
              <a:defRPr sz="1200" b="1"/>
            </a:lvl4pPr>
            <a:lvl5pPr marL="1371575" indent="0">
              <a:buNone/>
              <a:defRPr sz="1200" b="1"/>
            </a:lvl5pPr>
            <a:lvl6pPr marL="1714468" indent="0">
              <a:buNone/>
              <a:defRPr sz="1200" b="1"/>
            </a:lvl6pPr>
            <a:lvl7pPr marL="2057362" indent="0">
              <a:buNone/>
              <a:defRPr sz="1200" b="1"/>
            </a:lvl7pPr>
            <a:lvl8pPr marL="2400256" indent="0">
              <a:buNone/>
              <a:defRPr sz="1200" b="1"/>
            </a:lvl8pPr>
            <a:lvl9pPr marL="2743150" indent="0">
              <a:buNone/>
              <a:defRPr sz="1200" b="1"/>
            </a:lvl9pPr>
          </a:lstStyle>
          <a:p>
            <a:pPr lvl="0"/>
            <a:r>
              <a:rPr lang="en-US"/>
              <a:t>Edit Master text styles</a:t>
            </a:r>
          </a:p>
        </p:txBody>
      </p:sp>
      <p:sp>
        <p:nvSpPr>
          <p:cNvPr id="6" name="Content Placeholder 5"/>
          <p:cNvSpPr>
            <a:spLocks noGrp="1"/>
          </p:cNvSpPr>
          <p:nvPr>
            <p:ph sz="quarter" idx="4"/>
          </p:nvPr>
        </p:nvSpPr>
        <p:spPr>
          <a:xfrm>
            <a:off x="3471864"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02D5CE-8D1D-4609-A3FD-4BF2ADD09594}" type="datetimeFigureOut">
              <a:rPr lang="lv-LV" smtClean="0"/>
              <a:t>11.10.2024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7871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02D5CE-8D1D-4609-A3FD-4BF2ADD09594}" type="datetimeFigureOut">
              <a:rPr lang="lv-LV" smtClean="0"/>
              <a:t>11.10.2024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41936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2D5CE-8D1D-4609-A3FD-4BF2ADD09594}" type="datetimeFigureOut">
              <a:rPr lang="lv-LV" smtClean="0"/>
              <a:t>11.10.2024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55917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4"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94" indent="0">
              <a:buNone/>
              <a:defRPr sz="1050"/>
            </a:lvl2pPr>
            <a:lvl3pPr marL="685787" indent="0">
              <a:buNone/>
              <a:defRPr sz="900"/>
            </a:lvl3pPr>
            <a:lvl4pPr marL="1028681" indent="0">
              <a:buNone/>
              <a:defRPr sz="750"/>
            </a:lvl4pPr>
            <a:lvl5pPr marL="1371575" indent="0">
              <a:buNone/>
              <a:defRPr sz="750"/>
            </a:lvl5pPr>
            <a:lvl6pPr marL="1714468" indent="0">
              <a:buNone/>
              <a:defRPr sz="750"/>
            </a:lvl6pPr>
            <a:lvl7pPr marL="2057362" indent="0">
              <a:buNone/>
              <a:defRPr sz="750"/>
            </a:lvl7pPr>
            <a:lvl8pPr marL="2400256" indent="0">
              <a:buNone/>
              <a:defRPr sz="750"/>
            </a:lvl8pPr>
            <a:lvl9pPr marL="274315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822539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4" y="1426283"/>
            <a:ext cx="3471863" cy="7039681"/>
          </a:xfrm>
        </p:spPr>
        <p:txBody>
          <a:bodyPr anchor="t"/>
          <a:lstStyle>
            <a:lvl1pPr marL="0" indent="0">
              <a:buNone/>
              <a:defRPr sz="2400"/>
            </a:lvl1pPr>
            <a:lvl2pPr marL="342894" indent="0">
              <a:buNone/>
              <a:defRPr sz="2100"/>
            </a:lvl2pPr>
            <a:lvl3pPr marL="685787" indent="0">
              <a:buNone/>
              <a:defRPr sz="1800"/>
            </a:lvl3pPr>
            <a:lvl4pPr marL="1028681" indent="0">
              <a:buNone/>
              <a:defRPr sz="1500"/>
            </a:lvl4pPr>
            <a:lvl5pPr marL="1371575" indent="0">
              <a:buNone/>
              <a:defRPr sz="1500"/>
            </a:lvl5pPr>
            <a:lvl6pPr marL="1714468" indent="0">
              <a:buNone/>
              <a:defRPr sz="1500"/>
            </a:lvl6pPr>
            <a:lvl7pPr marL="2057362" indent="0">
              <a:buNone/>
              <a:defRPr sz="1500"/>
            </a:lvl7pPr>
            <a:lvl8pPr marL="2400256" indent="0">
              <a:buNone/>
              <a:defRPr sz="1500"/>
            </a:lvl8pPr>
            <a:lvl9pPr marL="274315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94" indent="0">
              <a:buNone/>
              <a:defRPr sz="1050"/>
            </a:lvl2pPr>
            <a:lvl3pPr marL="685787" indent="0">
              <a:buNone/>
              <a:defRPr sz="900"/>
            </a:lvl3pPr>
            <a:lvl4pPr marL="1028681" indent="0">
              <a:buNone/>
              <a:defRPr sz="750"/>
            </a:lvl4pPr>
            <a:lvl5pPr marL="1371575" indent="0">
              <a:buNone/>
              <a:defRPr sz="750"/>
            </a:lvl5pPr>
            <a:lvl6pPr marL="1714468" indent="0">
              <a:buNone/>
              <a:defRPr sz="750"/>
            </a:lvl6pPr>
            <a:lvl7pPr marL="2057362" indent="0">
              <a:buNone/>
              <a:defRPr sz="750"/>
            </a:lvl7pPr>
            <a:lvl8pPr marL="2400256" indent="0">
              <a:buNone/>
              <a:defRPr sz="750"/>
            </a:lvl8pPr>
            <a:lvl9pPr marL="274315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966633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0"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90"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9"/>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02D5CE-8D1D-4609-A3FD-4BF2ADD09594}" type="datetimeFigureOut">
              <a:rPr lang="lv-LV" smtClean="0"/>
              <a:t>11.10.2024</a:t>
            </a:fld>
            <a:endParaRPr lang="lv-LV"/>
          </a:p>
        </p:txBody>
      </p:sp>
      <p:sp>
        <p:nvSpPr>
          <p:cNvPr id="5" name="Footer Placeholder 4"/>
          <p:cNvSpPr>
            <a:spLocks noGrp="1"/>
          </p:cNvSpPr>
          <p:nvPr>
            <p:ph type="ftr" sz="quarter" idx="3"/>
          </p:nvPr>
        </p:nvSpPr>
        <p:spPr>
          <a:xfrm>
            <a:off x="2271715" y="9181399"/>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4843463" y="9181399"/>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594C2ED-C884-46A7-AA3B-450241C85405}" type="slidenum">
              <a:rPr lang="lv-LV" smtClean="0"/>
              <a:t>‹#›</a:t>
            </a:fld>
            <a:endParaRPr lang="lv-LV"/>
          </a:p>
        </p:txBody>
      </p:sp>
    </p:spTree>
    <p:extLst>
      <p:ext uri="{BB962C8B-B14F-4D97-AF65-F5344CB8AC3E}">
        <p14:creationId xmlns:p14="http://schemas.microsoft.com/office/powerpoint/2010/main" val="1997296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78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7" indent="-171447" algn="l" defTabSz="685787"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41" indent="-171447" algn="l" defTabSz="685787"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34" indent="-171447" algn="l" defTabSz="68578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8"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22"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15"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09"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03"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97"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7" rtl="0" eaLnBrk="1" latinLnBrk="0" hangingPunct="1">
        <a:defRPr sz="1350" kern="1200">
          <a:solidFill>
            <a:schemeClr val="tx1"/>
          </a:solidFill>
          <a:latin typeface="+mn-lt"/>
          <a:ea typeface="+mn-ea"/>
          <a:cs typeface="+mn-cs"/>
        </a:defRPr>
      </a:lvl1pPr>
      <a:lvl2pPr marL="342894" algn="l" defTabSz="685787" rtl="0" eaLnBrk="1" latinLnBrk="0" hangingPunct="1">
        <a:defRPr sz="1350" kern="1200">
          <a:solidFill>
            <a:schemeClr val="tx1"/>
          </a:solidFill>
          <a:latin typeface="+mn-lt"/>
          <a:ea typeface="+mn-ea"/>
          <a:cs typeface="+mn-cs"/>
        </a:defRPr>
      </a:lvl2pPr>
      <a:lvl3pPr marL="685787" algn="l" defTabSz="685787" rtl="0" eaLnBrk="1" latinLnBrk="0" hangingPunct="1">
        <a:defRPr sz="1350" kern="1200">
          <a:solidFill>
            <a:schemeClr val="tx1"/>
          </a:solidFill>
          <a:latin typeface="+mn-lt"/>
          <a:ea typeface="+mn-ea"/>
          <a:cs typeface="+mn-cs"/>
        </a:defRPr>
      </a:lvl3pPr>
      <a:lvl4pPr marL="1028681" algn="l" defTabSz="685787" rtl="0" eaLnBrk="1" latinLnBrk="0" hangingPunct="1">
        <a:defRPr sz="1350" kern="1200">
          <a:solidFill>
            <a:schemeClr val="tx1"/>
          </a:solidFill>
          <a:latin typeface="+mn-lt"/>
          <a:ea typeface="+mn-ea"/>
          <a:cs typeface="+mn-cs"/>
        </a:defRPr>
      </a:lvl4pPr>
      <a:lvl5pPr marL="1371575" algn="l" defTabSz="685787" rtl="0" eaLnBrk="1" latinLnBrk="0" hangingPunct="1">
        <a:defRPr sz="1350" kern="1200">
          <a:solidFill>
            <a:schemeClr val="tx1"/>
          </a:solidFill>
          <a:latin typeface="+mn-lt"/>
          <a:ea typeface="+mn-ea"/>
          <a:cs typeface="+mn-cs"/>
        </a:defRPr>
      </a:lvl5pPr>
      <a:lvl6pPr marL="1714468" algn="l" defTabSz="685787" rtl="0" eaLnBrk="1" latinLnBrk="0" hangingPunct="1">
        <a:defRPr sz="1350" kern="1200">
          <a:solidFill>
            <a:schemeClr val="tx1"/>
          </a:solidFill>
          <a:latin typeface="+mn-lt"/>
          <a:ea typeface="+mn-ea"/>
          <a:cs typeface="+mn-cs"/>
        </a:defRPr>
      </a:lvl6pPr>
      <a:lvl7pPr marL="2057362" algn="l" defTabSz="685787" rtl="0" eaLnBrk="1" latinLnBrk="0" hangingPunct="1">
        <a:defRPr sz="1350" kern="1200">
          <a:solidFill>
            <a:schemeClr val="tx1"/>
          </a:solidFill>
          <a:latin typeface="+mn-lt"/>
          <a:ea typeface="+mn-ea"/>
          <a:cs typeface="+mn-cs"/>
        </a:defRPr>
      </a:lvl7pPr>
      <a:lvl8pPr marL="2400256" algn="l" defTabSz="685787" rtl="0" eaLnBrk="1" latinLnBrk="0" hangingPunct="1">
        <a:defRPr sz="1350" kern="1200">
          <a:solidFill>
            <a:schemeClr val="tx1"/>
          </a:solidFill>
          <a:latin typeface="+mn-lt"/>
          <a:ea typeface="+mn-ea"/>
          <a:cs typeface="+mn-cs"/>
        </a:defRPr>
      </a:lvl8pPr>
      <a:lvl9pPr marL="2743150" algn="l" defTabSz="68578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10693" y="0"/>
            <a:ext cx="4447309" cy="103910"/>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4"/>
          </a:p>
        </p:txBody>
      </p:sp>
      <p:sp>
        <p:nvSpPr>
          <p:cNvPr id="15" name="Rectangle 14"/>
          <p:cNvSpPr/>
          <p:nvPr/>
        </p:nvSpPr>
        <p:spPr>
          <a:xfrm>
            <a:off x="2410693" y="9812723"/>
            <a:ext cx="4447309" cy="103910"/>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4"/>
          </a:p>
        </p:txBody>
      </p:sp>
      <p:sp>
        <p:nvSpPr>
          <p:cNvPr id="20" name="TextBox 19"/>
          <p:cNvSpPr txBox="1"/>
          <p:nvPr/>
        </p:nvSpPr>
        <p:spPr>
          <a:xfrm>
            <a:off x="2410693" y="3889163"/>
            <a:ext cx="4019923" cy="2554545"/>
          </a:xfrm>
          <a:prstGeom prst="rect">
            <a:avLst/>
          </a:prstGeom>
          <a:noFill/>
        </p:spPr>
        <p:txBody>
          <a:bodyPr wrap="square" rtlCol="0">
            <a:spAutoFit/>
          </a:bodyPr>
          <a:lstStyle/>
          <a:p>
            <a:r>
              <a:rPr lang="lv-LV" sz="1600" dirty="0">
                <a:latin typeface="Arial" panose="020B0604020202020204" pitchFamily="34" charset="0"/>
                <a:cs typeface="Arial" panose="020B0604020202020204" pitchFamily="34" charset="0"/>
              </a:rPr>
              <a:t>Projekta apraksts (max 400 zīmes, fonts – Arial, krāsa - melna)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a:t>
            </a:r>
            <a:endParaRPr lang="lv-LV" sz="1600" b="1" dirty="0">
              <a:latin typeface="Arial" panose="020B0604020202020204" pitchFamily="34" charset="0"/>
              <a:cs typeface="Arial" panose="020B0604020202020204" pitchFamily="34" charset="0"/>
            </a:endParaRP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12634" y="8633252"/>
            <a:ext cx="635092" cy="814221"/>
          </a:xfrm>
          <a:prstGeom prst="rect">
            <a:avLst/>
          </a:prstGeom>
        </p:spPr>
      </p:pic>
      <p:pic>
        <p:nvPicPr>
          <p:cNvPr id="22" name="Picture 21"/>
          <p:cNvPicPr>
            <a:picLocks noChangeAspect="1"/>
          </p:cNvPicPr>
          <p:nvPr/>
        </p:nvPicPr>
        <p:blipFill rotWithShape="1">
          <a:blip r:embed="rId3" cstate="print">
            <a:extLst>
              <a:ext uri="{28A0092B-C50C-407E-A947-70E740481C1C}">
                <a14:useLocalDpi xmlns:a14="http://schemas.microsoft.com/office/drawing/2010/main" val="0"/>
              </a:ext>
            </a:extLst>
          </a:blip>
          <a:srcRect t="6473" b="6975"/>
          <a:stretch/>
        </p:blipFill>
        <p:spPr>
          <a:xfrm>
            <a:off x="491996" y="8475435"/>
            <a:ext cx="1190989" cy="1044426"/>
          </a:xfrm>
          <a:prstGeom prst="rect">
            <a:avLst/>
          </a:prstGeom>
        </p:spPr>
      </p:pic>
      <p:sp>
        <p:nvSpPr>
          <p:cNvPr id="18" name="TextBox 17"/>
          <p:cNvSpPr txBox="1"/>
          <p:nvPr/>
        </p:nvSpPr>
        <p:spPr>
          <a:xfrm>
            <a:off x="2380205" y="1603891"/>
            <a:ext cx="3928293" cy="1815882"/>
          </a:xfrm>
          <a:prstGeom prst="rect">
            <a:avLst/>
          </a:prstGeom>
          <a:noFill/>
        </p:spPr>
        <p:txBody>
          <a:bodyPr wrap="square" rtlCol="0">
            <a:spAutoFit/>
          </a:bodyPr>
          <a:lstStyle/>
          <a:p>
            <a:r>
              <a:rPr lang="lv-LV" sz="2800" dirty="0">
                <a:solidFill>
                  <a:srgbClr val="3F81C3"/>
                </a:solidFill>
                <a:latin typeface="Trebuchet MS" panose="020B0603020202020204" pitchFamily="34" charset="0"/>
              </a:rPr>
              <a:t>PROJEKTA NOSAUKUMS: ALL CAPS, FONTS - TREBUCHET, KRĀSA - ZILA</a:t>
            </a: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0557" y="198821"/>
            <a:ext cx="1005220" cy="1005220"/>
          </a:xfrm>
          <a:prstGeom prst="rect">
            <a:avLst/>
          </a:prstGeom>
        </p:spPr>
      </p:pic>
      <p:sp>
        <p:nvSpPr>
          <p:cNvPr id="38" name="TextBox 37"/>
          <p:cNvSpPr txBox="1"/>
          <p:nvPr/>
        </p:nvSpPr>
        <p:spPr>
          <a:xfrm>
            <a:off x="290558" y="1173004"/>
            <a:ext cx="1190990" cy="430887"/>
          </a:xfrm>
          <a:prstGeom prst="rect">
            <a:avLst/>
          </a:prstGeom>
          <a:noFill/>
        </p:spPr>
        <p:txBody>
          <a:bodyPr wrap="square" rtlCol="0">
            <a:spAutoFit/>
          </a:bodyPr>
          <a:lstStyle/>
          <a:p>
            <a:r>
              <a:rPr lang="lv-LV" sz="1100" dirty="0">
                <a:solidFill>
                  <a:srgbClr val="3F81C3"/>
                </a:solidFill>
                <a:latin typeface="Trebuchet MS" panose="020B0603020202020204" pitchFamily="34" charset="0"/>
              </a:rPr>
              <a:t>Izveidojiet savu QR kodu</a:t>
            </a:r>
          </a:p>
        </p:txBody>
      </p:sp>
      <p:sp>
        <p:nvSpPr>
          <p:cNvPr id="2" name="Rectangle 1">
            <a:extLst>
              <a:ext uri="{FF2B5EF4-FFF2-40B4-BE49-F238E27FC236}">
                <a16:creationId xmlns:a16="http://schemas.microsoft.com/office/drawing/2014/main" id="{AEEA1C1E-890B-E738-24A3-55925F677157}"/>
              </a:ext>
            </a:extLst>
          </p:cNvPr>
          <p:cNvSpPr/>
          <p:nvPr/>
        </p:nvSpPr>
        <p:spPr>
          <a:xfrm>
            <a:off x="4028210" y="8633251"/>
            <a:ext cx="1065007" cy="814221"/>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lv-LV" dirty="0"/>
              <a:t>LOGO</a:t>
            </a:r>
          </a:p>
        </p:txBody>
      </p:sp>
      <p:sp>
        <p:nvSpPr>
          <p:cNvPr id="4" name="Rectangle 3">
            <a:extLst>
              <a:ext uri="{FF2B5EF4-FFF2-40B4-BE49-F238E27FC236}">
                <a16:creationId xmlns:a16="http://schemas.microsoft.com/office/drawing/2014/main" id="{E95E4FF9-F0CA-F4C7-B939-F453DA1660C3}"/>
              </a:ext>
            </a:extLst>
          </p:cNvPr>
          <p:cNvSpPr/>
          <p:nvPr/>
        </p:nvSpPr>
        <p:spPr>
          <a:xfrm>
            <a:off x="5341197" y="8633250"/>
            <a:ext cx="1065007" cy="814221"/>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lv-LV" dirty="0"/>
              <a:t>LOGO</a:t>
            </a:r>
          </a:p>
        </p:txBody>
      </p:sp>
      <p:pic>
        <p:nvPicPr>
          <p:cNvPr id="13" name="Picture 12">
            <a:extLst>
              <a:ext uri="{FF2B5EF4-FFF2-40B4-BE49-F238E27FC236}">
                <a16:creationId xmlns:a16="http://schemas.microsoft.com/office/drawing/2014/main" id="{964BB78D-04A8-47C2-6EDC-F9C5930BC31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10693" y="292635"/>
            <a:ext cx="227732" cy="227732"/>
          </a:xfrm>
          <a:prstGeom prst="rect">
            <a:avLst/>
          </a:prstGeom>
        </p:spPr>
      </p:pic>
      <p:sp>
        <p:nvSpPr>
          <p:cNvPr id="14" name="TextBox 13">
            <a:extLst>
              <a:ext uri="{FF2B5EF4-FFF2-40B4-BE49-F238E27FC236}">
                <a16:creationId xmlns:a16="http://schemas.microsoft.com/office/drawing/2014/main" id="{E0CA3EF9-B593-037F-562A-650158FE8B52}"/>
              </a:ext>
            </a:extLst>
          </p:cNvPr>
          <p:cNvSpPr txBox="1"/>
          <p:nvPr/>
        </p:nvSpPr>
        <p:spPr>
          <a:xfrm>
            <a:off x="2692202" y="293769"/>
            <a:ext cx="3616296" cy="261610"/>
          </a:xfrm>
          <a:prstGeom prst="rect">
            <a:avLst/>
          </a:prstGeom>
          <a:noFill/>
        </p:spPr>
        <p:txBody>
          <a:bodyPr wrap="square" rtlCol="0">
            <a:spAutoFit/>
          </a:bodyPr>
          <a:lstStyle/>
          <a:p>
            <a:r>
              <a:rPr lang="lv-LV" sz="1100" dirty="0">
                <a:latin typeface="Trebuchet MS" panose="020B0603020202020204" pitchFamily="34" charset="0"/>
              </a:rPr>
              <a:t>Ierakstiet tīmekļvietnes adresi</a:t>
            </a:r>
          </a:p>
        </p:txBody>
      </p:sp>
      <p:sp>
        <p:nvSpPr>
          <p:cNvPr id="16" name="TextBox 15">
            <a:extLst>
              <a:ext uri="{FF2B5EF4-FFF2-40B4-BE49-F238E27FC236}">
                <a16:creationId xmlns:a16="http://schemas.microsoft.com/office/drawing/2014/main" id="{E6FEA8A5-BFF1-3CB8-2CBE-392D5A8FB5FF}"/>
              </a:ext>
            </a:extLst>
          </p:cNvPr>
          <p:cNvSpPr txBox="1"/>
          <p:nvPr/>
        </p:nvSpPr>
        <p:spPr>
          <a:xfrm>
            <a:off x="2386478" y="7299911"/>
            <a:ext cx="4019923" cy="584775"/>
          </a:xfrm>
          <a:prstGeom prst="rect">
            <a:avLst/>
          </a:prstGeom>
          <a:noFill/>
        </p:spPr>
        <p:txBody>
          <a:bodyPr wrap="square" rtlCol="0">
            <a:spAutoFit/>
          </a:bodyPr>
          <a:lstStyle/>
          <a:p>
            <a:r>
              <a:rPr lang="lv-LV" sz="1600" b="1" dirty="0">
                <a:latin typeface="Arial" panose="020B0604020202020204" pitchFamily="34" charset="0"/>
                <a:cs typeface="Arial" panose="020B0604020202020204" pitchFamily="34" charset="0"/>
              </a:rPr>
              <a:t>Atbalsta Zemkopības ministrija un Lauku atbalsta dienests.</a:t>
            </a:r>
          </a:p>
        </p:txBody>
      </p:sp>
    </p:spTree>
    <p:extLst>
      <p:ext uri="{BB962C8B-B14F-4D97-AF65-F5344CB8AC3E}">
        <p14:creationId xmlns:p14="http://schemas.microsoft.com/office/powerpoint/2010/main" val="11640049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TotalTime>
  <Words>94</Words>
  <Application>Microsoft Office PowerPoint</Application>
  <PresentationFormat>A4 Paper (210x297 mm)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Agate Zālīte</dc:creator>
  <cp:lastModifiedBy>Agate Zālīte</cp:lastModifiedBy>
  <cp:revision>27</cp:revision>
  <dcterms:created xsi:type="dcterms:W3CDTF">2022-11-23T12:02:04Z</dcterms:created>
  <dcterms:modified xsi:type="dcterms:W3CDTF">2024-10-11T11:50:01Z</dcterms:modified>
</cp:coreProperties>
</file>