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20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191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026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783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327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122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629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989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030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246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092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45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54727" y="-1"/>
            <a:ext cx="7151273" cy="117129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182" y="327809"/>
            <a:ext cx="900156" cy="900156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754728" y="6757495"/>
            <a:ext cx="7151272" cy="114153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sp>
        <p:nvSpPr>
          <p:cNvPr id="27" name="TextBox 26"/>
          <p:cNvSpPr txBox="1"/>
          <p:nvPr/>
        </p:nvSpPr>
        <p:spPr>
          <a:xfrm>
            <a:off x="3059182" y="2445156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59182" y="2706652"/>
            <a:ext cx="1710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</a:t>
            </a:r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.-12.2023.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59182" y="3481001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9182" y="3725931"/>
            <a:ext cx="17108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Ierakstiet summu EUR</a:t>
            </a:r>
            <a:endParaRPr lang="lv-LV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63128" y="4174509"/>
            <a:ext cx="1887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63124" y="4479889"/>
            <a:ext cx="1735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3101416" y="4033260"/>
            <a:ext cx="1450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026295" y="1203179"/>
            <a:ext cx="1118356" cy="417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704" dirty="0" smtClean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  <a:endParaRPr lang="lv-LV" sz="704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046" y="5642613"/>
            <a:ext cx="635092" cy="814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3242956" y="5453222"/>
            <a:ext cx="1190989" cy="104442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298536" y="818280"/>
            <a:ext cx="41786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22492" y="3011718"/>
            <a:ext cx="41786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06319" y="2568408"/>
            <a:ext cx="4178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22-00-U000000-000000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22492" y="4524159"/>
            <a:ext cx="38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010" y="5647687"/>
            <a:ext cx="804071" cy="80407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7973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90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26</cp:revision>
  <dcterms:created xsi:type="dcterms:W3CDTF">2022-11-23T12:02:04Z</dcterms:created>
  <dcterms:modified xsi:type="dcterms:W3CDTF">2024-08-27T14:12:16Z</dcterms:modified>
</cp:coreProperties>
</file>