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81C3"/>
    <a:srgbClr val="3C83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62008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1914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0269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7832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13276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31226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96299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79897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90301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1246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80922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0455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754727" y="-1"/>
            <a:ext cx="7151273" cy="117129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15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182" y="327809"/>
            <a:ext cx="900156" cy="900156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2754728" y="6757495"/>
            <a:ext cx="7151272" cy="114153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150"/>
          </a:p>
        </p:txBody>
      </p:sp>
      <p:sp>
        <p:nvSpPr>
          <p:cNvPr id="27" name="TextBox 26"/>
          <p:cNvSpPr txBox="1"/>
          <p:nvPr/>
        </p:nvSpPr>
        <p:spPr>
          <a:xfrm>
            <a:off x="3059182" y="2445156"/>
            <a:ext cx="1585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ilgums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059182" y="2706652"/>
            <a:ext cx="1710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latin typeface="Arial" panose="020B0604020202020204" pitchFamily="34" charset="0"/>
                <a:cs typeface="Arial" panose="020B0604020202020204" pitchFamily="34" charset="0"/>
              </a:rPr>
              <a:t>Ierakstiet savu projekta ilgumu 01.2023.-12.2023.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059182" y="3481001"/>
            <a:ext cx="1585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rgbClr val="3F81C3"/>
                </a:solidFill>
                <a:latin typeface="Trebuchet MS" panose="020B0603020202020204" pitchFamily="34" charset="0"/>
              </a:rPr>
              <a:t>Kopējā summa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059182" y="3725931"/>
            <a:ext cx="17108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latin typeface="Arial" panose="020B0604020202020204" pitchFamily="34" charset="0"/>
                <a:cs typeface="Arial" panose="020B0604020202020204" pitchFamily="34" charset="0"/>
              </a:rPr>
              <a:t>Ierakstiet summu EUR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063128" y="4174509"/>
            <a:ext cx="18870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rgbClr val="3F81C3"/>
                </a:solidFill>
                <a:latin typeface="Trebuchet MS" panose="020B0603020202020204" pitchFamily="34" charset="0"/>
              </a:rPr>
              <a:t>ES līdzfinansējums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063124" y="4479889"/>
            <a:ext cx="1735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latin typeface="Arial" panose="020B0604020202020204" pitchFamily="34" charset="0"/>
                <a:cs typeface="Arial" panose="020B0604020202020204" pitchFamily="34" charset="0"/>
              </a:rPr>
              <a:t>Ierakstiet summu EUR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3101416" y="4033260"/>
            <a:ext cx="14505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046" y="5642613"/>
            <a:ext cx="635092" cy="81422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3" b="6975"/>
          <a:stretch/>
        </p:blipFill>
        <p:spPr>
          <a:xfrm>
            <a:off x="3242956" y="5453222"/>
            <a:ext cx="1190989" cy="104442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298536" y="818280"/>
            <a:ext cx="41786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NOSAUKUMS TEKSTS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endParaRPr lang="lv-LV" sz="2800" dirty="0">
              <a:solidFill>
                <a:srgbClr val="3F81C3"/>
              </a:solidFill>
              <a:latin typeface="Trebuchet MS" panose="020B0603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22492" y="3011718"/>
            <a:ext cx="41786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Projekta apraksts (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400 zīmes) teksts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endParaRPr lang="lv-LV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306319" y="2568408"/>
            <a:ext cx="4178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Projekta Nr. 22-00-U000000-000000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322492" y="4524159"/>
            <a:ext cx="3897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Atbalsta Zemkopības ministrija un Lauku atbalsta dienests.</a:t>
            </a: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010" y="5647687"/>
            <a:ext cx="804071" cy="8040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2797378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45A19F-775B-3CDE-CFEC-2922FCD8CD6B}"/>
              </a:ext>
            </a:extLst>
          </p:cNvPr>
          <p:cNvSpPr txBox="1"/>
          <p:nvPr/>
        </p:nvSpPr>
        <p:spPr>
          <a:xfrm>
            <a:off x="3009314" y="1131697"/>
            <a:ext cx="11260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dirty="0">
                <a:solidFill>
                  <a:srgbClr val="3F81C3"/>
                </a:solidFill>
                <a:latin typeface="Trebuchet MS" panose="020B0603020202020204" pitchFamily="34" charset="0"/>
              </a:rPr>
              <a:t>Izveidojiet savu QR kodu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8C884E-776B-0F23-A23C-70E77BAB26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806" y="199271"/>
            <a:ext cx="227732" cy="22773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D99B765-7E68-1A7F-DDF3-E34EA4E94F33}"/>
              </a:ext>
            </a:extLst>
          </p:cNvPr>
          <p:cNvSpPr txBox="1"/>
          <p:nvPr/>
        </p:nvSpPr>
        <p:spPr>
          <a:xfrm>
            <a:off x="5603538" y="191537"/>
            <a:ext cx="3616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dirty="0">
                <a:latin typeface="Trebuchet MS" panose="020B0603020202020204" pitchFamily="34" charset="0"/>
              </a:rPr>
              <a:t>Ierakstiet tīmekļvietnes adresi</a:t>
            </a:r>
          </a:p>
        </p:txBody>
      </p:sp>
    </p:spTree>
    <p:extLst>
      <p:ext uri="{BB962C8B-B14F-4D97-AF65-F5344CB8AC3E}">
        <p14:creationId xmlns:p14="http://schemas.microsoft.com/office/powerpoint/2010/main" val="1164004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</TotalTime>
  <Words>89</Words>
  <Application>Microsoft Office PowerPoint</Application>
  <PresentationFormat>A4 Paper (210x297 mm)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Agate Zālīte</dc:creator>
  <cp:lastModifiedBy>Agate Zālīte</cp:lastModifiedBy>
  <cp:revision>27</cp:revision>
  <dcterms:created xsi:type="dcterms:W3CDTF">2022-11-23T12:02:04Z</dcterms:created>
  <dcterms:modified xsi:type="dcterms:W3CDTF">2026-07-03T10:15:31Z</dcterms:modified>
</cp:coreProperties>
</file>