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6858000" cy="9906000" type="A4"/>
  <p:notesSz cx="6799263" cy="9929813"/>
  <p:defaultTextStyle>
    <a:defPPr>
      <a:defRPr lang="en-US"/>
    </a:defPPr>
    <a:lvl1pPr marL="0" algn="l" defTabSz="457034" rtl="0" eaLnBrk="1" latinLnBrk="0" hangingPunct="1">
      <a:defRPr sz="1799" kern="1200">
        <a:solidFill>
          <a:schemeClr val="tx1"/>
        </a:solidFill>
        <a:latin typeface="+mn-lt"/>
        <a:ea typeface="+mn-ea"/>
        <a:cs typeface="+mn-cs"/>
      </a:defRPr>
    </a:lvl1pPr>
    <a:lvl2pPr marL="457034" algn="l" defTabSz="457034" rtl="0" eaLnBrk="1" latinLnBrk="0" hangingPunct="1">
      <a:defRPr sz="1799" kern="1200">
        <a:solidFill>
          <a:schemeClr val="tx1"/>
        </a:solidFill>
        <a:latin typeface="+mn-lt"/>
        <a:ea typeface="+mn-ea"/>
        <a:cs typeface="+mn-cs"/>
      </a:defRPr>
    </a:lvl2pPr>
    <a:lvl3pPr marL="914070" algn="l" defTabSz="457034" rtl="0" eaLnBrk="1" latinLnBrk="0" hangingPunct="1">
      <a:defRPr sz="1799" kern="1200">
        <a:solidFill>
          <a:schemeClr val="tx1"/>
        </a:solidFill>
        <a:latin typeface="+mn-lt"/>
        <a:ea typeface="+mn-ea"/>
        <a:cs typeface="+mn-cs"/>
      </a:defRPr>
    </a:lvl3pPr>
    <a:lvl4pPr marL="1371106" algn="l" defTabSz="457034" rtl="0" eaLnBrk="1" latinLnBrk="0" hangingPunct="1">
      <a:defRPr sz="1799" kern="1200">
        <a:solidFill>
          <a:schemeClr val="tx1"/>
        </a:solidFill>
        <a:latin typeface="+mn-lt"/>
        <a:ea typeface="+mn-ea"/>
        <a:cs typeface="+mn-cs"/>
      </a:defRPr>
    </a:lvl4pPr>
    <a:lvl5pPr marL="1828140" algn="l" defTabSz="457034" rtl="0" eaLnBrk="1" latinLnBrk="0" hangingPunct="1">
      <a:defRPr sz="1799" kern="1200">
        <a:solidFill>
          <a:schemeClr val="tx1"/>
        </a:solidFill>
        <a:latin typeface="+mn-lt"/>
        <a:ea typeface="+mn-ea"/>
        <a:cs typeface="+mn-cs"/>
      </a:defRPr>
    </a:lvl5pPr>
    <a:lvl6pPr marL="2285176" algn="l" defTabSz="457034" rtl="0" eaLnBrk="1" latinLnBrk="0" hangingPunct="1">
      <a:defRPr sz="1799" kern="1200">
        <a:solidFill>
          <a:schemeClr val="tx1"/>
        </a:solidFill>
        <a:latin typeface="+mn-lt"/>
        <a:ea typeface="+mn-ea"/>
        <a:cs typeface="+mn-cs"/>
      </a:defRPr>
    </a:lvl6pPr>
    <a:lvl7pPr marL="2742211" algn="l" defTabSz="457034" rtl="0" eaLnBrk="1" latinLnBrk="0" hangingPunct="1">
      <a:defRPr sz="1799" kern="1200">
        <a:solidFill>
          <a:schemeClr val="tx1"/>
        </a:solidFill>
        <a:latin typeface="+mn-lt"/>
        <a:ea typeface="+mn-ea"/>
        <a:cs typeface="+mn-cs"/>
      </a:defRPr>
    </a:lvl7pPr>
    <a:lvl8pPr marL="3199246" algn="l" defTabSz="457034" rtl="0" eaLnBrk="1" latinLnBrk="0" hangingPunct="1">
      <a:defRPr sz="1799" kern="1200">
        <a:solidFill>
          <a:schemeClr val="tx1"/>
        </a:solidFill>
        <a:latin typeface="+mn-lt"/>
        <a:ea typeface="+mn-ea"/>
        <a:cs typeface="+mn-cs"/>
      </a:defRPr>
    </a:lvl8pPr>
    <a:lvl9pPr marL="3656281" algn="l" defTabSz="457034" rtl="0" eaLnBrk="1" latinLnBrk="0" hangingPunct="1">
      <a:defRPr sz="1799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F81C3"/>
    <a:srgbClr val="3C83C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25" autoAdjust="0"/>
    <p:restoredTop sz="94660"/>
  </p:normalViewPr>
  <p:slideViewPr>
    <p:cSldViewPr snapToGrid="0">
      <p:cViewPr varScale="1">
        <p:scale>
          <a:sx n="70" d="100"/>
          <a:sy n="70" d="100"/>
        </p:scale>
        <p:origin x="2532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5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894" indent="0" algn="ctr">
              <a:buNone/>
              <a:defRPr sz="1500"/>
            </a:lvl2pPr>
            <a:lvl3pPr marL="685787" indent="0" algn="ctr">
              <a:buNone/>
              <a:defRPr sz="1350"/>
            </a:lvl3pPr>
            <a:lvl4pPr marL="1028681" indent="0" algn="ctr">
              <a:buNone/>
              <a:defRPr sz="1200"/>
            </a:lvl4pPr>
            <a:lvl5pPr marL="1371575" indent="0" algn="ctr">
              <a:buNone/>
              <a:defRPr sz="1200"/>
            </a:lvl5pPr>
            <a:lvl6pPr marL="1714468" indent="0" algn="ctr">
              <a:buNone/>
              <a:defRPr sz="1200"/>
            </a:lvl6pPr>
            <a:lvl7pPr marL="2057362" indent="0" algn="ctr">
              <a:buNone/>
              <a:defRPr sz="1200"/>
            </a:lvl7pPr>
            <a:lvl8pPr marL="2400256" indent="0" algn="ctr">
              <a:buNone/>
              <a:defRPr sz="1200"/>
            </a:lvl8pPr>
            <a:lvl9pPr marL="274315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2D5CE-8D1D-4609-A3FD-4BF2ADD09594}" type="datetimeFigureOut">
              <a:rPr lang="lv-LV" smtClean="0"/>
              <a:t>27.08.2024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4C2ED-C884-46A7-AA3B-450241C85405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41932712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2D5CE-8D1D-4609-A3FD-4BF2ADD09594}" type="datetimeFigureOut">
              <a:rPr lang="lv-LV" smtClean="0"/>
              <a:t>27.08.2024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4C2ED-C884-46A7-AA3B-450241C85405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9396740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5"/>
            <a:ext cx="1478756" cy="839487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5"/>
            <a:ext cx="4350544" cy="839487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2D5CE-8D1D-4609-A3FD-4BF2ADD09594}" type="datetimeFigureOut">
              <a:rPr lang="lv-LV" smtClean="0"/>
              <a:t>27.08.2024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4C2ED-C884-46A7-AA3B-450241C85405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2263864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2D5CE-8D1D-4609-A3FD-4BF2ADD09594}" type="datetimeFigureOut">
              <a:rPr lang="lv-LV" smtClean="0"/>
              <a:t>27.08.2024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4C2ED-C884-46A7-AA3B-450241C85405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4593859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8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8" y="6629228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894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787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681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575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468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362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256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15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2D5CE-8D1D-4609-A3FD-4BF2ADD09594}" type="datetimeFigureOut">
              <a:rPr lang="lv-LV" smtClean="0"/>
              <a:t>27.08.2024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4C2ED-C884-46A7-AA3B-450241C85405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4221818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2D5CE-8D1D-4609-A3FD-4BF2ADD09594}" type="datetimeFigureOut">
              <a:rPr lang="lv-LV" smtClean="0"/>
              <a:t>27.08.2024</a:t>
            </a:fld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4C2ED-C884-46A7-AA3B-450241C85405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8536672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3" y="527405"/>
            <a:ext cx="5915025" cy="1914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3" y="2428349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894" indent="0">
              <a:buNone/>
              <a:defRPr sz="1500" b="1"/>
            </a:lvl2pPr>
            <a:lvl3pPr marL="685787" indent="0">
              <a:buNone/>
              <a:defRPr sz="1350" b="1"/>
            </a:lvl3pPr>
            <a:lvl4pPr marL="1028681" indent="0">
              <a:buNone/>
              <a:defRPr sz="1200" b="1"/>
            </a:lvl4pPr>
            <a:lvl5pPr marL="1371575" indent="0">
              <a:buNone/>
              <a:defRPr sz="1200" b="1"/>
            </a:lvl5pPr>
            <a:lvl6pPr marL="1714468" indent="0">
              <a:buNone/>
              <a:defRPr sz="1200" b="1"/>
            </a:lvl6pPr>
            <a:lvl7pPr marL="2057362" indent="0">
              <a:buNone/>
              <a:defRPr sz="1200" b="1"/>
            </a:lvl7pPr>
            <a:lvl8pPr marL="2400256" indent="0">
              <a:buNone/>
              <a:defRPr sz="1200" b="1"/>
            </a:lvl8pPr>
            <a:lvl9pPr marL="274315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3" y="3618442"/>
            <a:ext cx="2901255" cy="532218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4" y="2428349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894" indent="0">
              <a:buNone/>
              <a:defRPr sz="1500" b="1"/>
            </a:lvl2pPr>
            <a:lvl3pPr marL="685787" indent="0">
              <a:buNone/>
              <a:defRPr sz="1350" b="1"/>
            </a:lvl3pPr>
            <a:lvl4pPr marL="1028681" indent="0">
              <a:buNone/>
              <a:defRPr sz="1200" b="1"/>
            </a:lvl4pPr>
            <a:lvl5pPr marL="1371575" indent="0">
              <a:buNone/>
              <a:defRPr sz="1200" b="1"/>
            </a:lvl5pPr>
            <a:lvl6pPr marL="1714468" indent="0">
              <a:buNone/>
              <a:defRPr sz="1200" b="1"/>
            </a:lvl6pPr>
            <a:lvl7pPr marL="2057362" indent="0">
              <a:buNone/>
              <a:defRPr sz="1200" b="1"/>
            </a:lvl7pPr>
            <a:lvl8pPr marL="2400256" indent="0">
              <a:buNone/>
              <a:defRPr sz="1200" b="1"/>
            </a:lvl8pPr>
            <a:lvl9pPr marL="274315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4" y="3618442"/>
            <a:ext cx="2915543" cy="532218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2D5CE-8D1D-4609-A3FD-4BF2ADD09594}" type="datetimeFigureOut">
              <a:rPr lang="lv-LV" smtClean="0"/>
              <a:t>27.08.2024</a:t>
            </a:fld>
            <a:endParaRPr lang="lv-LV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4C2ED-C884-46A7-AA3B-450241C85405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4787149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2D5CE-8D1D-4609-A3FD-4BF2ADD09594}" type="datetimeFigureOut">
              <a:rPr lang="lv-LV" smtClean="0"/>
              <a:t>27.08.2024</a:t>
            </a:fld>
            <a:endParaRPr lang="lv-LV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4C2ED-C884-46A7-AA3B-450241C85405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4419365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2D5CE-8D1D-4609-A3FD-4BF2ADD09594}" type="datetimeFigureOut">
              <a:rPr lang="lv-LV" smtClean="0"/>
              <a:t>27.08.2024</a:t>
            </a:fld>
            <a:endParaRPr lang="lv-LV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4C2ED-C884-46A7-AA3B-450241C85405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5591734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4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2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894" indent="0">
              <a:buNone/>
              <a:defRPr sz="1050"/>
            </a:lvl2pPr>
            <a:lvl3pPr marL="685787" indent="0">
              <a:buNone/>
              <a:defRPr sz="900"/>
            </a:lvl3pPr>
            <a:lvl4pPr marL="1028681" indent="0">
              <a:buNone/>
              <a:defRPr sz="750"/>
            </a:lvl4pPr>
            <a:lvl5pPr marL="1371575" indent="0">
              <a:buNone/>
              <a:defRPr sz="750"/>
            </a:lvl5pPr>
            <a:lvl6pPr marL="1714468" indent="0">
              <a:buNone/>
              <a:defRPr sz="750"/>
            </a:lvl6pPr>
            <a:lvl7pPr marL="2057362" indent="0">
              <a:buNone/>
              <a:defRPr sz="750"/>
            </a:lvl7pPr>
            <a:lvl8pPr marL="2400256" indent="0">
              <a:buNone/>
              <a:defRPr sz="750"/>
            </a:lvl8pPr>
            <a:lvl9pPr marL="274315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2D5CE-8D1D-4609-A3FD-4BF2ADD09594}" type="datetimeFigureOut">
              <a:rPr lang="lv-LV" smtClean="0"/>
              <a:t>27.08.2024</a:t>
            </a:fld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4C2ED-C884-46A7-AA3B-450241C85405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8225395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4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894" indent="0">
              <a:buNone/>
              <a:defRPr sz="2100"/>
            </a:lvl2pPr>
            <a:lvl3pPr marL="685787" indent="0">
              <a:buNone/>
              <a:defRPr sz="1800"/>
            </a:lvl3pPr>
            <a:lvl4pPr marL="1028681" indent="0">
              <a:buNone/>
              <a:defRPr sz="1500"/>
            </a:lvl4pPr>
            <a:lvl5pPr marL="1371575" indent="0">
              <a:buNone/>
              <a:defRPr sz="1500"/>
            </a:lvl5pPr>
            <a:lvl6pPr marL="1714468" indent="0">
              <a:buNone/>
              <a:defRPr sz="1500"/>
            </a:lvl6pPr>
            <a:lvl7pPr marL="2057362" indent="0">
              <a:buNone/>
              <a:defRPr sz="1500"/>
            </a:lvl7pPr>
            <a:lvl8pPr marL="2400256" indent="0">
              <a:buNone/>
              <a:defRPr sz="1500"/>
            </a:lvl8pPr>
            <a:lvl9pPr marL="274315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2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894" indent="0">
              <a:buNone/>
              <a:defRPr sz="1050"/>
            </a:lvl2pPr>
            <a:lvl3pPr marL="685787" indent="0">
              <a:buNone/>
              <a:defRPr sz="900"/>
            </a:lvl3pPr>
            <a:lvl4pPr marL="1028681" indent="0">
              <a:buNone/>
              <a:defRPr sz="750"/>
            </a:lvl4pPr>
            <a:lvl5pPr marL="1371575" indent="0">
              <a:buNone/>
              <a:defRPr sz="750"/>
            </a:lvl5pPr>
            <a:lvl6pPr marL="1714468" indent="0">
              <a:buNone/>
              <a:defRPr sz="750"/>
            </a:lvl6pPr>
            <a:lvl7pPr marL="2057362" indent="0">
              <a:buNone/>
              <a:defRPr sz="750"/>
            </a:lvl7pPr>
            <a:lvl8pPr marL="2400256" indent="0">
              <a:buNone/>
              <a:defRPr sz="750"/>
            </a:lvl8pPr>
            <a:lvl9pPr marL="274315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2D5CE-8D1D-4609-A3FD-4BF2ADD09594}" type="datetimeFigureOut">
              <a:rPr lang="lv-LV" smtClean="0"/>
              <a:t>27.08.2024</a:t>
            </a:fld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4C2ED-C884-46A7-AA3B-450241C85405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9666333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90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90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9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02D5CE-8D1D-4609-A3FD-4BF2ADD09594}" type="datetimeFigureOut">
              <a:rPr lang="lv-LV" smtClean="0"/>
              <a:t>27.08.2024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5" y="9181399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9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94C2ED-C884-46A7-AA3B-450241C85405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9972961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787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47" indent="-171447" algn="l" defTabSz="685787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41" indent="-171447" algn="l" defTabSz="685787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34" indent="-171447" algn="l" defTabSz="685787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28" indent="-171447" algn="l" defTabSz="685787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22" indent="-171447" algn="l" defTabSz="685787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15" indent="-171447" algn="l" defTabSz="685787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09" indent="-171447" algn="l" defTabSz="685787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03" indent="-171447" algn="l" defTabSz="685787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597" indent="-171447" algn="l" defTabSz="685787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787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894" algn="l" defTabSz="685787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787" algn="l" defTabSz="685787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681" algn="l" defTabSz="685787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575" algn="l" defTabSz="685787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468" algn="l" defTabSz="685787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362" algn="l" defTabSz="685787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256" algn="l" defTabSz="685787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150" algn="l" defTabSz="685787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2410693" y="3262745"/>
            <a:ext cx="4447309" cy="103910"/>
          </a:xfrm>
          <a:prstGeom prst="rect">
            <a:avLst/>
          </a:prstGeom>
          <a:solidFill>
            <a:srgbClr val="3F81C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 sz="2404"/>
          </a:p>
        </p:txBody>
      </p:sp>
      <p:sp>
        <p:nvSpPr>
          <p:cNvPr id="15" name="Rectangle 14"/>
          <p:cNvSpPr/>
          <p:nvPr/>
        </p:nvSpPr>
        <p:spPr>
          <a:xfrm>
            <a:off x="2410693" y="9812723"/>
            <a:ext cx="4447309" cy="103910"/>
          </a:xfrm>
          <a:prstGeom prst="rect">
            <a:avLst/>
          </a:prstGeom>
          <a:solidFill>
            <a:srgbClr val="3F81C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 sz="2404"/>
          </a:p>
        </p:txBody>
      </p:sp>
      <p:sp>
        <p:nvSpPr>
          <p:cNvPr id="19" name="TextBox 18"/>
          <p:cNvSpPr txBox="1"/>
          <p:nvPr/>
        </p:nvSpPr>
        <p:spPr>
          <a:xfrm>
            <a:off x="2410693" y="3802414"/>
            <a:ext cx="3990107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2800" dirty="0">
                <a:solidFill>
                  <a:srgbClr val="3F81C3"/>
                </a:solidFill>
                <a:latin typeface="Trebuchet MS" panose="020B0603020202020204" pitchFamily="34" charset="0"/>
              </a:rPr>
              <a:t>PROJEKTA NOSAUKUMS TEKSTS </a:t>
            </a:r>
            <a:r>
              <a:rPr lang="lv-LV" sz="2800" dirty="0" err="1">
                <a:solidFill>
                  <a:srgbClr val="3F81C3"/>
                </a:solidFill>
                <a:latin typeface="Trebuchet MS" panose="020B0603020202020204" pitchFamily="34" charset="0"/>
              </a:rPr>
              <a:t>TEKSTS</a:t>
            </a:r>
            <a:r>
              <a:rPr lang="lv-LV" sz="2800" dirty="0">
                <a:solidFill>
                  <a:srgbClr val="3F81C3"/>
                </a:solidFill>
                <a:latin typeface="Trebuchet MS" panose="020B0603020202020204" pitchFamily="34" charset="0"/>
              </a:rPr>
              <a:t> </a:t>
            </a:r>
            <a:r>
              <a:rPr lang="lv-LV" sz="2800" dirty="0" err="1">
                <a:solidFill>
                  <a:srgbClr val="3F81C3"/>
                </a:solidFill>
                <a:latin typeface="Trebuchet MS" panose="020B0603020202020204" pitchFamily="34" charset="0"/>
              </a:rPr>
              <a:t>TEKSTS</a:t>
            </a:r>
            <a:r>
              <a:rPr lang="lv-LV" sz="2800" dirty="0">
                <a:solidFill>
                  <a:srgbClr val="3F81C3"/>
                </a:solidFill>
                <a:latin typeface="Trebuchet MS" panose="020B0603020202020204" pitchFamily="34" charset="0"/>
              </a:rPr>
              <a:t> </a:t>
            </a:r>
            <a:r>
              <a:rPr lang="lv-LV" sz="2800" dirty="0" err="1">
                <a:solidFill>
                  <a:srgbClr val="3F81C3"/>
                </a:solidFill>
                <a:latin typeface="Trebuchet MS" panose="020B0603020202020204" pitchFamily="34" charset="0"/>
              </a:rPr>
              <a:t>TEKSTS</a:t>
            </a:r>
            <a:endParaRPr lang="lv-LV" sz="2800" dirty="0">
              <a:solidFill>
                <a:srgbClr val="3F81C3"/>
              </a:solidFill>
              <a:latin typeface="Trebuchet MS" panose="020B0603020202020204" pitchFamily="34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2410693" y="5766469"/>
            <a:ext cx="3990107" cy="24622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lv-LV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Projekta Nr. 22-00-U0000000-000000</a:t>
            </a:r>
          </a:p>
          <a:p>
            <a:pPr algn="just"/>
            <a:endParaRPr lang="lv-LV" sz="1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lv-LV" sz="1400" dirty="0">
                <a:latin typeface="Arial" panose="020B0604020202020204" pitchFamily="34" charset="0"/>
                <a:cs typeface="Arial" panose="020B0604020202020204" pitchFamily="34" charset="0"/>
              </a:rPr>
              <a:t>Projekta apraksts (</a:t>
            </a:r>
            <a:r>
              <a:rPr lang="lv-LV" sz="1400" dirty="0" err="1">
                <a:latin typeface="Arial" panose="020B0604020202020204" pitchFamily="34" charset="0"/>
                <a:cs typeface="Arial" panose="020B0604020202020204" pitchFamily="34" charset="0"/>
              </a:rPr>
              <a:t>max</a:t>
            </a:r>
            <a:r>
              <a:rPr lang="lv-LV" sz="1400" dirty="0">
                <a:latin typeface="Arial" panose="020B0604020202020204" pitchFamily="34" charset="0"/>
                <a:cs typeface="Arial" panose="020B0604020202020204" pitchFamily="34" charset="0"/>
              </a:rPr>
              <a:t> 400 zīmes) teksts </a:t>
            </a:r>
            <a:r>
              <a:rPr lang="lv-LV" sz="1400" dirty="0" err="1">
                <a:latin typeface="Arial" panose="020B0604020202020204" pitchFamily="34" charset="0"/>
                <a:cs typeface="Arial" panose="020B0604020202020204" pitchFamily="34" charset="0"/>
              </a:rPr>
              <a:t>teksts</a:t>
            </a:r>
            <a:r>
              <a:rPr lang="lv-LV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v-LV" sz="1400" dirty="0" err="1">
                <a:latin typeface="Arial" panose="020B0604020202020204" pitchFamily="34" charset="0"/>
                <a:cs typeface="Arial" panose="020B0604020202020204" pitchFamily="34" charset="0"/>
              </a:rPr>
              <a:t>teksts</a:t>
            </a:r>
            <a:r>
              <a:rPr lang="lv-LV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v-LV" sz="1400" dirty="0" err="1">
                <a:latin typeface="Arial" panose="020B0604020202020204" pitchFamily="34" charset="0"/>
                <a:cs typeface="Arial" panose="020B0604020202020204" pitchFamily="34" charset="0"/>
              </a:rPr>
              <a:t>teksts</a:t>
            </a:r>
            <a:r>
              <a:rPr lang="lv-LV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v-LV" sz="1400" dirty="0" err="1">
                <a:latin typeface="Arial" panose="020B0604020202020204" pitchFamily="34" charset="0"/>
                <a:cs typeface="Arial" panose="020B0604020202020204" pitchFamily="34" charset="0"/>
              </a:rPr>
              <a:t>teksts</a:t>
            </a:r>
            <a:r>
              <a:rPr lang="lv-LV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v-LV" sz="1400" dirty="0" err="1">
                <a:latin typeface="Arial" panose="020B0604020202020204" pitchFamily="34" charset="0"/>
                <a:cs typeface="Arial" panose="020B0604020202020204" pitchFamily="34" charset="0"/>
              </a:rPr>
              <a:t>teksts</a:t>
            </a:r>
            <a:r>
              <a:rPr lang="lv-LV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v-LV" sz="1400" dirty="0" err="1">
                <a:latin typeface="Arial" panose="020B0604020202020204" pitchFamily="34" charset="0"/>
                <a:cs typeface="Arial" panose="020B0604020202020204" pitchFamily="34" charset="0"/>
              </a:rPr>
              <a:t>teksts</a:t>
            </a:r>
            <a:r>
              <a:rPr lang="lv-LV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v-LV" sz="1400" dirty="0" err="1">
                <a:latin typeface="Arial" panose="020B0604020202020204" pitchFamily="34" charset="0"/>
                <a:cs typeface="Arial" panose="020B0604020202020204" pitchFamily="34" charset="0"/>
              </a:rPr>
              <a:t>teksts</a:t>
            </a:r>
            <a:r>
              <a:rPr lang="lv-LV" sz="1400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lv-LV" sz="1400" dirty="0" err="1">
                <a:latin typeface="Arial" panose="020B0604020202020204" pitchFamily="34" charset="0"/>
                <a:cs typeface="Arial" panose="020B0604020202020204" pitchFamily="34" charset="0"/>
              </a:rPr>
              <a:t>teksts</a:t>
            </a:r>
            <a:r>
              <a:rPr lang="lv-LV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v-LV" sz="1400" dirty="0" err="1">
                <a:latin typeface="Arial" panose="020B0604020202020204" pitchFamily="34" charset="0"/>
                <a:cs typeface="Arial" panose="020B0604020202020204" pitchFamily="34" charset="0"/>
              </a:rPr>
              <a:t>teksts</a:t>
            </a:r>
            <a:r>
              <a:rPr lang="lv-LV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v-LV" sz="1400" dirty="0" err="1">
                <a:latin typeface="Arial" panose="020B0604020202020204" pitchFamily="34" charset="0"/>
                <a:cs typeface="Arial" panose="020B0604020202020204" pitchFamily="34" charset="0"/>
              </a:rPr>
              <a:t>teksts</a:t>
            </a:r>
            <a:r>
              <a:rPr lang="lv-LV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v-LV" sz="1400" dirty="0" err="1">
                <a:latin typeface="Arial" panose="020B0604020202020204" pitchFamily="34" charset="0"/>
                <a:cs typeface="Arial" panose="020B0604020202020204" pitchFamily="34" charset="0"/>
              </a:rPr>
              <a:t>teksts</a:t>
            </a:r>
            <a:r>
              <a:rPr lang="lv-LV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v-LV" sz="1400" dirty="0" err="1">
                <a:latin typeface="Arial" panose="020B0604020202020204" pitchFamily="34" charset="0"/>
                <a:cs typeface="Arial" panose="020B0604020202020204" pitchFamily="34" charset="0"/>
              </a:rPr>
              <a:t>teksts</a:t>
            </a:r>
            <a:r>
              <a:rPr lang="lv-LV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v-LV" sz="1400" dirty="0" err="1">
                <a:latin typeface="Arial" panose="020B0604020202020204" pitchFamily="34" charset="0"/>
                <a:cs typeface="Arial" panose="020B0604020202020204" pitchFamily="34" charset="0"/>
              </a:rPr>
              <a:t>teksts</a:t>
            </a:r>
            <a:r>
              <a:rPr lang="lv-LV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v-LV" sz="1400" dirty="0" err="1">
                <a:latin typeface="Arial" panose="020B0604020202020204" pitchFamily="34" charset="0"/>
                <a:cs typeface="Arial" panose="020B0604020202020204" pitchFamily="34" charset="0"/>
              </a:rPr>
              <a:t>teksts</a:t>
            </a:r>
            <a:r>
              <a:rPr lang="lv-LV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v-LV" sz="1400" dirty="0" err="1">
                <a:latin typeface="Arial" panose="020B0604020202020204" pitchFamily="34" charset="0"/>
                <a:cs typeface="Arial" panose="020B0604020202020204" pitchFamily="34" charset="0"/>
              </a:rPr>
              <a:t>teksts</a:t>
            </a:r>
            <a:r>
              <a:rPr lang="lv-LV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v-LV" sz="1400" dirty="0" err="1">
                <a:latin typeface="Arial" panose="020B0604020202020204" pitchFamily="34" charset="0"/>
                <a:cs typeface="Arial" panose="020B0604020202020204" pitchFamily="34" charset="0"/>
              </a:rPr>
              <a:t>teksts</a:t>
            </a:r>
            <a:r>
              <a:rPr lang="lv-LV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v-LV" sz="1400" dirty="0" err="1">
                <a:latin typeface="Arial" panose="020B0604020202020204" pitchFamily="34" charset="0"/>
                <a:cs typeface="Arial" panose="020B0604020202020204" pitchFamily="34" charset="0"/>
              </a:rPr>
              <a:t>teksts</a:t>
            </a:r>
            <a:r>
              <a:rPr lang="lv-LV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v-LV" sz="1400" dirty="0" err="1">
                <a:latin typeface="Arial" panose="020B0604020202020204" pitchFamily="34" charset="0"/>
                <a:cs typeface="Arial" panose="020B0604020202020204" pitchFamily="34" charset="0"/>
              </a:rPr>
              <a:t>teksts</a:t>
            </a:r>
            <a:r>
              <a:rPr lang="lv-LV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v-LV" sz="1400" dirty="0" err="1">
                <a:latin typeface="Arial" panose="020B0604020202020204" pitchFamily="34" charset="0"/>
                <a:cs typeface="Arial" panose="020B0604020202020204" pitchFamily="34" charset="0"/>
              </a:rPr>
              <a:t>teksts</a:t>
            </a:r>
            <a:r>
              <a:rPr lang="lv-LV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v-LV" sz="1400" dirty="0" err="1">
                <a:latin typeface="Arial" panose="020B0604020202020204" pitchFamily="34" charset="0"/>
                <a:cs typeface="Arial" panose="020B0604020202020204" pitchFamily="34" charset="0"/>
              </a:rPr>
              <a:t>teksts</a:t>
            </a:r>
            <a:r>
              <a:rPr lang="lv-LV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v-LV" sz="1400" dirty="0" err="1">
                <a:latin typeface="Arial" panose="020B0604020202020204" pitchFamily="34" charset="0"/>
                <a:cs typeface="Arial" panose="020B0604020202020204" pitchFamily="34" charset="0"/>
              </a:rPr>
              <a:t>teksts</a:t>
            </a:r>
            <a:r>
              <a:rPr lang="lv-LV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v-LV" sz="1400" dirty="0" err="1">
                <a:latin typeface="Arial" panose="020B0604020202020204" pitchFamily="34" charset="0"/>
                <a:cs typeface="Arial" panose="020B0604020202020204" pitchFamily="34" charset="0"/>
              </a:rPr>
              <a:t>teksts</a:t>
            </a:r>
            <a:r>
              <a:rPr lang="lv-LV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v-LV" sz="1400" dirty="0" err="1">
                <a:latin typeface="Arial" panose="020B0604020202020204" pitchFamily="34" charset="0"/>
                <a:cs typeface="Arial" panose="020B0604020202020204" pitchFamily="34" charset="0"/>
              </a:rPr>
              <a:t>teksts</a:t>
            </a:r>
            <a:r>
              <a:rPr lang="lv-LV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v-LV" sz="1400" dirty="0" err="1">
                <a:latin typeface="Arial" panose="020B0604020202020204" pitchFamily="34" charset="0"/>
                <a:cs typeface="Arial" panose="020B0604020202020204" pitchFamily="34" charset="0"/>
              </a:rPr>
              <a:t>teksts</a:t>
            </a:r>
            <a:r>
              <a:rPr lang="lv-LV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v-LV" sz="1400" dirty="0" err="1">
                <a:latin typeface="Arial" panose="020B0604020202020204" pitchFamily="34" charset="0"/>
                <a:cs typeface="Arial" panose="020B0604020202020204" pitchFamily="34" charset="0"/>
              </a:rPr>
              <a:t>teksts</a:t>
            </a:r>
            <a:r>
              <a:rPr lang="lv-LV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v-LV" sz="1400" dirty="0" err="1">
                <a:latin typeface="Arial" panose="020B0604020202020204" pitchFamily="34" charset="0"/>
                <a:cs typeface="Arial" panose="020B0604020202020204" pitchFamily="34" charset="0"/>
              </a:rPr>
              <a:t>teksts</a:t>
            </a:r>
            <a:r>
              <a:rPr lang="lv-LV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v-LV" sz="1400" dirty="0" err="1">
                <a:latin typeface="Arial" panose="020B0604020202020204" pitchFamily="34" charset="0"/>
                <a:cs typeface="Arial" panose="020B0604020202020204" pitchFamily="34" charset="0"/>
              </a:rPr>
              <a:t>teksts</a:t>
            </a:r>
            <a:r>
              <a:rPr lang="lv-LV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v-LV" sz="1400" dirty="0" err="1">
                <a:latin typeface="Arial" panose="020B0604020202020204" pitchFamily="34" charset="0"/>
                <a:cs typeface="Arial" panose="020B0604020202020204" pitchFamily="34" charset="0"/>
              </a:rPr>
              <a:t>teksts</a:t>
            </a:r>
            <a:r>
              <a:rPr lang="lv-LV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v-LV" sz="1400" dirty="0" err="1">
                <a:latin typeface="Arial" panose="020B0604020202020204" pitchFamily="34" charset="0"/>
                <a:cs typeface="Arial" panose="020B0604020202020204" pitchFamily="34" charset="0"/>
              </a:rPr>
              <a:t>teksts</a:t>
            </a:r>
            <a:r>
              <a:rPr lang="lv-LV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v-LV" sz="1400" dirty="0" err="1">
                <a:latin typeface="Arial" panose="020B0604020202020204" pitchFamily="34" charset="0"/>
                <a:cs typeface="Arial" panose="020B0604020202020204" pitchFamily="34" charset="0"/>
              </a:rPr>
              <a:t>teksts</a:t>
            </a:r>
            <a:r>
              <a:rPr lang="lv-LV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v-LV" sz="1400" dirty="0" err="1">
                <a:latin typeface="Arial" panose="020B0604020202020204" pitchFamily="34" charset="0"/>
                <a:cs typeface="Arial" panose="020B0604020202020204" pitchFamily="34" charset="0"/>
              </a:rPr>
              <a:t>teksts</a:t>
            </a:r>
            <a:r>
              <a:rPr lang="lv-LV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v-LV" sz="1400" dirty="0" err="1">
                <a:latin typeface="Arial" panose="020B0604020202020204" pitchFamily="34" charset="0"/>
                <a:cs typeface="Arial" panose="020B0604020202020204" pitchFamily="34" charset="0"/>
              </a:rPr>
              <a:t>teksts</a:t>
            </a:r>
            <a:r>
              <a:rPr lang="lv-LV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v-LV" sz="1400" dirty="0" err="1">
                <a:latin typeface="Arial" panose="020B0604020202020204" pitchFamily="34" charset="0"/>
                <a:cs typeface="Arial" panose="020B0604020202020204" pitchFamily="34" charset="0"/>
              </a:rPr>
              <a:t>teksts</a:t>
            </a:r>
            <a:r>
              <a:rPr lang="lv-LV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v-LV" sz="1400" dirty="0" err="1">
                <a:latin typeface="Arial" panose="020B0604020202020204" pitchFamily="34" charset="0"/>
                <a:cs typeface="Arial" panose="020B0604020202020204" pitchFamily="34" charset="0"/>
              </a:rPr>
              <a:t>teksts</a:t>
            </a:r>
            <a:r>
              <a:rPr lang="lv-LV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v-LV" sz="1400" dirty="0" err="1">
                <a:latin typeface="Arial" panose="020B0604020202020204" pitchFamily="34" charset="0"/>
                <a:cs typeface="Arial" panose="020B0604020202020204" pitchFamily="34" charset="0"/>
              </a:rPr>
              <a:t>teksts</a:t>
            </a:r>
            <a:r>
              <a:rPr lang="lv-LV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v-LV" sz="1400" dirty="0" err="1">
                <a:latin typeface="Arial" panose="020B0604020202020204" pitchFamily="34" charset="0"/>
                <a:cs typeface="Arial" panose="020B0604020202020204" pitchFamily="34" charset="0"/>
              </a:rPr>
              <a:t>teksts</a:t>
            </a:r>
            <a:endParaRPr lang="lv-LV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v-LV" sz="1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lv-LV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Atbalsta </a:t>
            </a:r>
            <a:r>
              <a:rPr lang="lv-LV" sz="1400" b="1" dirty="0">
                <a:latin typeface="Arial" panose="020B0604020202020204" pitchFamily="34" charset="0"/>
                <a:cs typeface="Arial" panose="020B0604020202020204" pitchFamily="34" charset="0"/>
              </a:rPr>
              <a:t>Zemkopības ministrija un Lauku atbalsta </a:t>
            </a:r>
            <a:r>
              <a:rPr lang="lv-LV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dienests.</a:t>
            </a:r>
          </a:p>
        </p:txBody>
      </p:sp>
      <p:pic>
        <p:nvPicPr>
          <p:cNvPr id="21" name="Picture 2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99723" y="8842905"/>
            <a:ext cx="514589" cy="659729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473" b="6975"/>
          <a:stretch/>
        </p:blipFill>
        <p:spPr>
          <a:xfrm>
            <a:off x="565629" y="8635092"/>
            <a:ext cx="1190989" cy="1044426"/>
          </a:xfrm>
          <a:prstGeom prst="rect">
            <a:avLst/>
          </a:prstGeom>
        </p:spPr>
      </p:pic>
      <p:sp>
        <p:nvSpPr>
          <p:cNvPr id="18" name="TextBox 17"/>
          <p:cNvSpPr txBox="1"/>
          <p:nvPr/>
        </p:nvSpPr>
        <p:spPr>
          <a:xfrm>
            <a:off x="217002" y="5507059"/>
            <a:ext cx="175002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1600" dirty="0">
                <a:solidFill>
                  <a:srgbClr val="3F81C3"/>
                </a:solidFill>
                <a:latin typeface="Trebuchet MS" panose="020B0603020202020204" pitchFamily="34" charset="0"/>
              </a:rPr>
              <a:t>Projekta ilgums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217002" y="5845615"/>
            <a:ext cx="1888244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400" b="1" dirty="0">
                <a:latin typeface="Arial" panose="020B0604020202020204" pitchFamily="34" charset="0"/>
                <a:cs typeface="Arial" panose="020B0604020202020204" pitchFamily="34" charset="0"/>
              </a:rPr>
              <a:t>Ierakstiet savu projekta ilgumu 01.2023.-12.2023.</a:t>
            </a:r>
          </a:p>
        </p:txBody>
      </p:sp>
      <p:pic>
        <p:nvPicPr>
          <p:cNvPr id="24" name="Picture 2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7002" y="3473819"/>
            <a:ext cx="1005220" cy="1005220"/>
          </a:xfrm>
          <a:prstGeom prst="rect">
            <a:avLst/>
          </a:prstGeom>
        </p:spPr>
      </p:pic>
      <p:sp>
        <p:nvSpPr>
          <p:cNvPr id="26" name="TextBox 25"/>
          <p:cNvSpPr txBox="1"/>
          <p:nvPr/>
        </p:nvSpPr>
        <p:spPr>
          <a:xfrm>
            <a:off x="217002" y="6729644"/>
            <a:ext cx="175002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1600" dirty="0">
                <a:solidFill>
                  <a:srgbClr val="3F81C3"/>
                </a:solidFill>
                <a:latin typeface="Trebuchet MS" panose="020B0603020202020204" pitchFamily="34" charset="0"/>
              </a:rPr>
              <a:t>Kopējā summa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217002" y="7068201"/>
            <a:ext cx="218590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1400" b="1" dirty="0">
                <a:latin typeface="Arial" panose="020B0604020202020204" pitchFamily="34" charset="0"/>
                <a:cs typeface="Arial" panose="020B0604020202020204" pitchFamily="34" charset="0"/>
              </a:rPr>
              <a:t>Ierakstiet </a:t>
            </a:r>
            <a:r>
              <a:rPr lang="lv-LV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summu EUR</a:t>
            </a:r>
            <a:endParaRPr lang="lv-LV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217002" y="7545251"/>
            <a:ext cx="188824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1600" dirty="0">
                <a:solidFill>
                  <a:srgbClr val="3F81C3"/>
                </a:solidFill>
                <a:latin typeface="Trebuchet MS" panose="020B0603020202020204" pitchFamily="34" charset="0"/>
              </a:rPr>
              <a:t>ES līdzfinansējums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217002" y="7883808"/>
            <a:ext cx="218590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1400" b="1" dirty="0">
                <a:latin typeface="Arial" panose="020B0604020202020204" pitchFamily="34" charset="0"/>
                <a:cs typeface="Arial" panose="020B0604020202020204" pitchFamily="34" charset="0"/>
              </a:rPr>
              <a:t>Ierakstiet summu </a:t>
            </a:r>
            <a:r>
              <a:rPr lang="lv-LV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EUR</a:t>
            </a:r>
            <a:endParaRPr lang="lv-LV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30" name="Straight Connector 29"/>
          <p:cNvCxnSpPr/>
          <p:nvPr/>
        </p:nvCxnSpPr>
        <p:spPr>
          <a:xfrm flipV="1">
            <a:off x="290557" y="7449284"/>
            <a:ext cx="1520314" cy="1409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/>
          <p:cNvSpPr txBox="1"/>
          <p:nvPr/>
        </p:nvSpPr>
        <p:spPr>
          <a:xfrm>
            <a:off x="217002" y="4448002"/>
            <a:ext cx="1593869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1100" dirty="0">
                <a:solidFill>
                  <a:srgbClr val="3F81C3"/>
                </a:solidFill>
                <a:latin typeface="Trebuchet MS" panose="020B0603020202020204" pitchFamily="34" charset="0"/>
              </a:rPr>
              <a:t>Izveidojiet savu QR kodu vai ielieciet mājaslapas adresi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95651" y="8709390"/>
            <a:ext cx="804071" cy="804071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" y="-10080"/>
            <a:ext cx="6858000" cy="32728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40049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299</TotalTime>
  <Words>90</Words>
  <Application>Microsoft Office PowerPoint</Application>
  <PresentationFormat>A4 Paper (210x297 mm)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Trebuchet MS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Agate Zālīte</dc:creator>
  <cp:lastModifiedBy>Agate Zālīte</cp:lastModifiedBy>
  <cp:revision>46</cp:revision>
  <cp:lastPrinted>2023-10-10T07:19:57Z</cp:lastPrinted>
  <dcterms:created xsi:type="dcterms:W3CDTF">2022-11-23T12:02:04Z</dcterms:created>
  <dcterms:modified xsi:type="dcterms:W3CDTF">2024-08-27T14:13:28Z</dcterms:modified>
</cp:coreProperties>
</file>