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7495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79889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10" y="5647687"/>
            <a:ext cx="804071" cy="8040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3" y="0"/>
            <a:ext cx="27973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FAFE1C-55B9-1F5C-6758-E9C2D2A3AF3E}"/>
              </a:ext>
            </a:extLst>
          </p:cNvPr>
          <p:cNvSpPr txBox="1"/>
          <p:nvPr/>
        </p:nvSpPr>
        <p:spPr>
          <a:xfrm>
            <a:off x="3009314" y="1131697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0AE4A2-0B5A-603E-67A0-625F205C88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06" y="199271"/>
            <a:ext cx="227732" cy="227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0CBF4A-CB4C-BCFC-78EE-A387C16FA657}"/>
              </a:ext>
            </a:extLst>
          </p:cNvPr>
          <p:cNvSpPr txBox="1"/>
          <p:nvPr/>
        </p:nvSpPr>
        <p:spPr>
          <a:xfrm>
            <a:off x="5603538" y="191537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28</cp:revision>
  <dcterms:created xsi:type="dcterms:W3CDTF">2022-11-23T12:02:04Z</dcterms:created>
  <dcterms:modified xsi:type="dcterms:W3CDTF">2026-07-03T10:15:34Z</dcterms:modified>
</cp:coreProperties>
</file>