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99263" cy="9929813"/>
  <p:defaultTextStyle>
    <a:defPPr>
      <a:defRPr lang="en-US"/>
    </a:defPPr>
    <a:lvl1pPr marL="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034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07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10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14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17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211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24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6281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81C3"/>
    <a:srgbClr val="3C83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92" d="100"/>
          <a:sy n="92" d="100"/>
        </p:scale>
        <p:origin x="27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5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4" indent="0" algn="ctr">
              <a:buNone/>
              <a:defRPr sz="1500"/>
            </a:lvl2pPr>
            <a:lvl3pPr marL="685787" indent="0" algn="ctr">
              <a:buNone/>
              <a:defRPr sz="1350"/>
            </a:lvl3pPr>
            <a:lvl4pPr marL="1028681" indent="0" algn="ctr">
              <a:buNone/>
              <a:defRPr sz="1200"/>
            </a:lvl4pPr>
            <a:lvl5pPr marL="1371575" indent="0" algn="ctr">
              <a:buNone/>
              <a:defRPr sz="1200"/>
            </a:lvl5pPr>
            <a:lvl6pPr marL="1714468" indent="0" algn="ctr">
              <a:buNone/>
              <a:defRPr sz="1200"/>
            </a:lvl6pPr>
            <a:lvl7pPr marL="2057362" indent="0" algn="ctr">
              <a:buNone/>
              <a:defRPr sz="1200"/>
            </a:lvl7pPr>
            <a:lvl8pPr marL="2400256" indent="0" algn="ctr">
              <a:buNone/>
              <a:defRPr sz="1200"/>
            </a:lvl8pPr>
            <a:lvl9pPr marL="274315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16.09.2024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93271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16.09.2024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3967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5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5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16.09.2024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26386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16.09.2024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59385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8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8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9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7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6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6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5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5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16.09.2024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22181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16.09.2024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53667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3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3" y="2428349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4" indent="0">
              <a:buNone/>
              <a:defRPr sz="1500" b="1"/>
            </a:lvl2pPr>
            <a:lvl3pPr marL="685787" indent="0">
              <a:buNone/>
              <a:defRPr sz="1350" b="1"/>
            </a:lvl3pPr>
            <a:lvl4pPr marL="1028681" indent="0">
              <a:buNone/>
              <a:defRPr sz="1200" b="1"/>
            </a:lvl4pPr>
            <a:lvl5pPr marL="1371575" indent="0">
              <a:buNone/>
              <a:defRPr sz="1200" b="1"/>
            </a:lvl5pPr>
            <a:lvl6pPr marL="1714468" indent="0">
              <a:buNone/>
              <a:defRPr sz="1200" b="1"/>
            </a:lvl6pPr>
            <a:lvl7pPr marL="2057362" indent="0">
              <a:buNone/>
              <a:defRPr sz="1200" b="1"/>
            </a:lvl7pPr>
            <a:lvl8pPr marL="2400256" indent="0">
              <a:buNone/>
              <a:defRPr sz="1200" b="1"/>
            </a:lvl8pPr>
            <a:lvl9pPr marL="274315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3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9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4" indent="0">
              <a:buNone/>
              <a:defRPr sz="1500" b="1"/>
            </a:lvl2pPr>
            <a:lvl3pPr marL="685787" indent="0">
              <a:buNone/>
              <a:defRPr sz="1350" b="1"/>
            </a:lvl3pPr>
            <a:lvl4pPr marL="1028681" indent="0">
              <a:buNone/>
              <a:defRPr sz="1200" b="1"/>
            </a:lvl4pPr>
            <a:lvl5pPr marL="1371575" indent="0">
              <a:buNone/>
              <a:defRPr sz="1200" b="1"/>
            </a:lvl5pPr>
            <a:lvl6pPr marL="1714468" indent="0">
              <a:buNone/>
              <a:defRPr sz="1200" b="1"/>
            </a:lvl6pPr>
            <a:lvl7pPr marL="2057362" indent="0">
              <a:buNone/>
              <a:defRPr sz="1200" b="1"/>
            </a:lvl7pPr>
            <a:lvl8pPr marL="2400256" indent="0">
              <a:buNone/>
              <a:defRPr sz="1200" b="1"/>
            </a:lvl8pPr>
            <a:lvl9pPr marL="274315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16.09.2024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7871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16.09.2024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41936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16.09.2024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59173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94" indent="0">
              <a:buNone/>
              <a:defRPr sz="1050"/>
            </a:lvl2pPr>
            <a:lvl3pPr marL="685787" indent="0">
              <a:buNone/>
              <a:defRPr sz="900"/>
            </a:lvl3pPr>
            <a:lvl4pPr marL="1028681" indent="0">
              <a:buNone/>
              <a:defRPr sz="750"/>
            </a:lvl4pPr>
            <a:lvl5pPr marL="1371575" indent="0">
              <a:buNone/>
              <a:defRPr sz="750"/>
            </a:lvl5pPr>
            <a:lvl6pPr marL="1714468" indent="0">
              <a:buNone/>
              <a:defRPr sz="750"/>
            </a:lvl6pPr>
            <a:lvl7pPr marL="2057362" indent="0">
              <a:buNone/>
              <a:defRPr sz="750"/>
            </a:lvl7pPr>
            <a:lvl8pPr marL="2400256" indent="0">
              <a:buNone/>
              <a:defRPr sz="750"/>
            </a:lvl8pPr>
            <a:lvl9pPr marL="274315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16.09.2024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22539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94" indent="0">
              <a:buNone/>
              <a:defRPr sz="2100"/>
            </a:lvl2pPr>
            <a:lvl3pPr marL="685787" indent="0">
              <a:buNone/>
              <a:defRPr sz="1800"/>
            </a:lvl3pPr>
            <a:lvl4pPr marL="1028681" indent="0">
              <a:buNone/>
              <a:defRPr sz="1500"/>
            </a:lvl4pPr>
            <a:lvl5pPr marL="1371575" indent="0">
              <a:buNone/>
              <a:defRPr sz="1500"/>
            </a:lvl5pPr>
            <a:lvl6pPr marL="1714468" indent="0">
              <a:buNone/>
              <a:defRPr sz="1500"/>
            </a:lvl6pPr>
            <a:lvl7pPr marL="2057362" indent="0">
              <a:buNone/>
              <a:defRPr sz="1500"/>
            </a:lvl7pPr>
            <a:lvl8pPr marL="2400256" indent="0">
              <a:buNone/>
              <a:defRPr sz="1500"/>
            </a:lvl8pPr>
            <a:lvl9pPr marL="274315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94" indent="0">
              <a:buNone/>
              <a:defRPr sz="1050"/>
            </a:lvl2pPr>
            <a:lvl3pPr marL="685787" indent="0">
              <a:buNone/>
              <a:defRPr sz="900"/>
            </a:lvl3pPr>
            <a:lvl4pPr marL="1028681" indent="0">
              <a:buNone/>
              <a:defRPr sz="750"/>
            </a:lvl4pPr>
            <a:lvl5pPr marL="1371575" indent="0">
              <a:buNone/>
              <a:defRPr sz="750"/>
            </a:lvl5pPr>
            <a:lvl6pPr marL="1714468" indent="0">
              <a:buNone/>
              <a:defRPr sz="750"/>
            </a:lvl6pPr>
            <a:lvl7pPr marL="2057362" indent="0">
              <a:buNone/>
              <a:defRPr sz="750"/>
            </a:lvl7pPr>
            <a:lvl8pPr marL="2400256" indent="0">
              <a:buNone/>
              <a:defRPr sz="750"/>
            </a:lvl8pPr>
            <a:lvl9pPr marL="274315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16.09.2024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66633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90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90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2D5CE-8D1D-4609-A3FD-4BF2ADD09594}" type="datetimeFigureOut">
              <a:rPr lang="lv-LV" smtClean="0"/>
              <a:t>16.09.2024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5" y="9181399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97296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787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7" indent="-171447" algn="l" defTabSz="68578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41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34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8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22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15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09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03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97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4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7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81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75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68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62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56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50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410693" y="3262745"/>
            <a:ext cx="4447309" cy="103910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2404"/>
          </a:p>
        </p:txBody>
      </p:sp>
      <p:sp>
        <p:nvSpPr>
          <p:cNvPr id="15" name="Rectangle 14"/>
          <p:cNvSpPr/>
          <p:nvPr/>
        </p:nvSpPr>
        <p:spPr>
          <a:xfrm>
            <a:off x="2410693" y="9812723"/>
            <a:ext cx="4447309" cy="103910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2404"/>
          </a:p>
        </p:txBody>
      </p:sp>
      <p:sp>
        <p:nvSpPr>
          <p:cNvPr id="19" name="TextBox 18"/>
          <p:cNvSpPr txBox="1"/>
          <p:nvPr/>
        </p:nvSpPr>
        <p:spPr>
          <a:xfrm>
            <a:off x="2410693" y="3802414"/>
            <a:ext cx="399010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PROJEKTA NOSAUKUMS TEKSTS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endParaRPr lang="lv-LV" sz="2800" dirty="0">
              <a:solidFill>
                <a:srgbClr val="3F81C3"/>
              </a:solidFill>
              <a:latin typeface="Trebuchet MS" panose="020B0603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10693" y="5766469"/>
            <a:ext cx="399010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Projekta Nr. </a:t>
            </a:r>
            <a:r>
              <a:rPr lang="lv-LV" sz="1400" b="1" smtClean="0">
                <a:latin typeface="Arial" panose="020B0604020202020204" pitchFamily="34" charset="0"/>
                <a:cs typeface="Arial" panose="020B0604020202020204" pitchFamily="34" charset="0"/>
              </a:rPr>
              <a:t>22-00-COLA0000000-000000</a:t>
            </a:r>
            <a:endParaRPr lang="lv-LV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lv-LV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Projekta apraksts (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400 zīmes) teksts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endParaRPr lang="lv-LV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Atbalsta </a:t>
            </a:r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Zemkopības ministrija un Lauku atbalsta </a:t>
            </a:r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dienests.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723" y="8842905"/>
            <a:ext cx="514589" cy="65972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73" b="6975"/>
          <a:stretch/>
        </p:blipFill>
        <p:spPr>
          <a:xfrm>
            <a:off x="565629" y="8635092"/>
            <a:ext cx="1190989" cy="104442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17002" y="5507059"/>
            <a:ext cx="1750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Projekta ilgums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7002" y="5845615"/>
            <a:ext cx="18882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Ierakstiet savu projekta ilgumu 01.2023.-12.2023.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002" y="3473819"/>
            <a:ext cx="1005220" cy="100522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217002" y="6729644"/>
            <a:ext cx="1750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Kopējā summa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17002" y="7068201"/>
            <a:ext cx="2185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Ierakstiet </a:t>
            </a:r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summu EUR</a:t>
            </a:r>
            <a:endParaRPr lang="lv-LV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17002" y="7545251"/>
            <a:ext cx="18882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ES līdzfinansējums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7002" y="7883808"/>
            <a:ext cx="2185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Ierakstiet summu </a:t>
            </a:r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EUR</a:t>
            </a:r>
            <a:endParaRPr lang="lv-LV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90557" y="7449284"/>
            <a:ext cx="1520314" cy="140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17002" y="4448002"/>
            <a:ext cx="159386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dirty="0">
                <a:solidFill>
                  <a:srgbClr val="3F81C3"/>
                </a:solidFill>
                <a:latin typeface="Trebuchet MS" panose="020B0603020202020204" pitchFamily="34" charset="0"/>
              </a:rPr>
              <a:t>Izveidojiet savu QR kodu vai ielieciet mājaslapas adresi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651" y="8709390"/>
            <a:ext cx="804071" cy="80407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3272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004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299</TotalTime>
  <Words>90</Words>
  <Application>Microsoft Office PowerPoint</Application>
  <PresentationFormat>A4 Paper (210x297 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Agate Zālīte</dc:creator>
  <cp:lastModifiedBy>Agate Zālīte</cp:lastModifiedBy>
  <cp:revision>48</cp:revision>
  <cp:lastPrinted>2023-10-10T07:19:57Z</cp:lastPrinted>
  <dcterms:created xsi:type="dcterms:W3CDTF">2022-11-23T12:02:04Z</dcterms:created>
  <dcterms:modified xsi:type="dcterms:W3CDTF">2024-09-16T14:07:19Z</dcterms:modified>
</cp:coreProperties>
</file>