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200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91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026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83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327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122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29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989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030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246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92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45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54727" y="-1"/>
            <a:ext cx="7151273" cy="117129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2" y="327809"/>
            <a:ext cx="900156" cy="90015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754728" y="6757495"/>
            <a:ext cx="7151272" cy="114153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sp>
        <p:nvSpPr>
          <p:cNvPr id="27" name="TextBox 26"/>
          <p:cNvSpPr txBox="1"/>
          <p:nvPr/>
        </p:nvSpPr>
        <p:spPr>
          <a:xfrm>
            <a:off x="3059182" y="2445156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59182" y="2706652"/>
            <a:ext cx="1710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59182" y="3481001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59182" y="3725931"/>
            <a:ext cx="1710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63128" y="4174509"/>
            <a:ext cx="1887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63124" y="4479889"/>
            <a:ext cx="1735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101416" y="4033260"/>
            <a:ext cx="1450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46" y="5642613"/>
            <a:ext cx="635092" cy="81422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3242956" y="5453222"/>
            <a:ext cx="1190989" cy="104442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98536" y="818280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22492" y="3011718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06319" y="2568408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22-00-COLA000000-000000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22492" y="4524159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010" y="5647687"/>
            <a:ext cx="804071" cy="8040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79737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F05D40-E8EE-69A1-EF3D-47DB8987A0AD}"/>
              </a:ext>
            </a:extLst>
          </p:cNvPr>
          <p:cNvSpPr txBox="1"/>
          <p:nvPr/>
        </p:nvSpPr>
        <p:spPr>
          <a:xfrm>
            <a:off x="3009314" y="1131697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3AEEA9-8914-83FA-D5B3-D180AE906C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806" y="199271"/>
            <a:ext cx="227732" cy="2277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94B869-055E-86BA-2D5B-2158A1B92633}"/>
              </a:ext>
            </a:extLst>
          </p:cNvPr>
          <p:cNvSpPr txBox="1"/>
          <p:nvPr/>
        </p:nvSpPr>
        <p:spPr>
          <a:xfrm>
            <a:off x="5603538" y="191537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30</cp:revision>
  <dcterms:created xsi:type="dcterms:W3CDTF">2022-11-23T12:02:04Z</dcterms:created>
  <dcterms:modified xsi:type="dcterms:W3CDTF">2026-07-03T10:15:38Z</dcterms:modified>
</cp:coreProperties>
</file>