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9" name="TextBox 18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0693" y="5766469"/>
            <a:ext cx="39901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Nr. 22-00-U0000000-000000</a:t>
            </a:r>
          </a:p>
          <a:p>
            <a:pPr algn="just"/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Atbalsta </a:t>
            </a:r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Zemkopības ministrija un Lauku atbalsta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3" y="8842905"/>
            <a:ext cx="514589" cy="6597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51" y="8709390"/>
            <a:ext cx="804071" cy="8040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0080"/>
            <a:ext cx="6858000" cy="327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46</cp:revision>
  <cp:lastPrinted>2023-10-10T07:19:57Z</cp:lastPrinted>
  <dcterms:created xsi:type="dcterms:W3CDTF">2022-11-23T12:02:04Z</dcterms:created>
  <dcterms:modified xsi:type="dcterms:W3CDTF">2024-08-27T14:16:28Z</dcterms:modified>
</cp:coreProperties>
</file>