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20" name="TextBox 19"/>
          <p:cNvSpPr txBox="1"/>
          <p:nvPr/>
        </p:nvSpPr>
        <p:spPr>
          <a:xfrm>
            <a:off x="2410693" y="5766469"/>
            <a:ext cx="39901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22-00-U0000000-000000</a:t>
            </a:r>
          </a:p>
          <a:p>
            <a:pPr algn="just"/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23" y="8842905"/>
            <a:ext cx="514589" cy="659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51" y="8709390"/>
            <a:ext cx="804071" cy="8040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0080"/>
            <a:ext cx="6858000" cy="32728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D62B49-E859-A3DC-3AED-D11B7E08A8FB}"/>
              </a:ext>
            </a:extLst>
          </p:cNvPr>
          <p:cNvSpPr txBox="1"/>
          <p:nvPr/>
        </p:nvSpPr>
        <p:spPr>
          <a:xfrm>
            <a:off x="2410693" y="3946107"/>
            <a:ext cx="39901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FE71E-73D8-B0C1-3ECE-7E09C26BDF89}"/>
              </a:ext>
            </a:extLst>
          </p:cNvPr>
          <p:cNvSpPr txBox="1"/>
          <p:nvPr/>
        </p:nvSpPr>
        <p:spPr>
          <a:xfrm>
            <a:off x="217002" y="4384388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259D13-8BBC-B3BD-483E-B5D00A4D43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02" y="3452062"/>
            <a:ext cx="227732" cy="227732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9779FC57-E1F9-9D4A-41F0-AE5E3AC375E3}"/>
              </a:ext>
            </a:extLst>
          </p:cNvPr>
          <p:cNvSpPr txBox="1"/>
          <p:nvPr/>
        </p:nvSpPr>
        <p:spPr>
          <a:xfrm>
            <a:off x="2702734" y="3444328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89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47</cp:revision>
  <cp:lastPrinted>2023-10-10T07:19:57Z</cp:lastPrinted>
  <dcterms:created xsi:type="dcterms:W3CDTF">2022-11-23T12:02:04Z</dcterms:created>
  <dcterms:modified xsi:type="dcterms:W3CDTF">2026-07-03T10:16:53Z</dcterms:modified>
</cp:coreProperties>
</file>